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sldIdLst>
    <p:sldId id="257" r:id="rId2"/>
    <p:sldId id="404" r:id="rId3"/>
    <p:sldId id="390" r:id="rId4"/>
    <p:sldId id="382" r:id="rId5"/>
    <p:sldId id="383" r:id="rId6"/>
    <p:sldId id="384" r:id="rId7"/>
    <p:sldId id="385" r:id="rId8"/>
    <p:sldId id="386" r:id="rId9"/>
    <p:sldId id="387" r:id="rId10"/>
    <p:sldId id="388" r:id="rId11"/>
    <p:sldId id="389" r:id="rId12"/>
    <p:sldId id="392" r:id="rId13"/>
    <p:sldId id="370" r:id="rId14"/>
    <p:sldId id="401" r:id="rId15"/>
    <p:sldId id="371" r:id="rId16"/>
    <p:sldId id="372" r:id="rId17"/>
    <p:sldId id="373" r:id="rId18"/>
    <p:sldId id="361" r:id="rId19"/>
    <p:sldId id="381" r:id="rId20"/>
    <p:sldId id="362" r:id="rId21"/>
    <p:sldId id="363" r:id="rId22"/>
    <p:sldId id="364" r:id="rId23"/>
    <p:sldId id="365" r:id="rId24"/>
    <p:sldId id="395" r:id="rId25"/>
    <p:sldId id="396" r:id="rId26"/>
    <p:sldId id="397" r:id="rId27"/>
    <p:sldId id="398" r:id="rId28"/>
    <p:sldId id="399" r:id="rId29"/>
    <p:sldId id="400" r:id="rId30"/>
    <p:sldId id="369" r:id="rId31"/>
    <p:sldId id="391" r:id="rId32"/>
    <p:sldId id="375" r:id="rId33"/>
    <p:sldId id="377" r:id="rId34"/>
    <p:sldId id="378" r:id="rId35"/>
    <p:sldId id="379" r:id="rId36"/>
    <p:sldId id="374" r:id="rId37"/>
    <p:sldId id="402" r:id="rId38"/>
    <p:sldId id="271" r:id="rId39"/>
    <p:sldId id="307" r:id="rId40"/>
  </p:sldIdLst>
  <p:sldSz cx="25276175" cy="1421765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62" userDrawn="1">
          <p15:clr>
            <a:srgbClr val="A4A3A4"/>
          </p15:clr>
        </p15:guide>
        <p15:guide id="2" pos="27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887D"/>
    <a:srgbClr val="FFFFFF"/>
    <a:srgbClr val="EEC74B"/>
    <a:srgbClr val="F2F5C1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1" autoAdjust="0"/>
    <p:restoredTop sz="94660"/>
  </p:normalViewPr>
  <p:slideViewPr>
    <p:cSldViewPr>
      <p:cViewPr varScale="1">
        <p:scale>
          <a:sx n="38" d="100"/>
          <a:sy n="38" d="100"/>
        </p:scale>
        <p:origin x="830" y="53"/>
      </p:cViewPr>
      <p:guideLst>
        <p:guide orient="horz" pos="1262"/>
        <p:guide pos="271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432468385559192"/>
          <c:y val="0.12331428833432252"/>
          <c:w val="0.47561949779994522"/>
          <c:h val="0.8766857116656774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9525"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1CE-48C6-8714-B74F0EC53EC1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1CE-48C6-8714-B74F0EC53EC1}"/>
              </c:ext>
            </c:extLst>
          </c:dPt>
          <c:dLbls>
            <c:dLbl>
              <c:idx val="0"/>
              <c:layout>
                <c:manualLayout>
                  <c:x val="0.1921343939483523"/>
                  <c:y val="-0.17860689506167898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328149D-9F7C-4FBF-B053-C1E6AF7830ED}" type="CATEGORYNAME">
                      <a:rPr lang="ru-RU" sz="2400"/>
                      <a:pPr>
                        <a:defRPr/>
                      </a:pPr>
                      <a:t>[ИМЯ КАТЕГОРИИ]</a:t>
                    </a:fld>
                    <a:r>
                      <a:rPr lang="ru-RU" sz="2400"/>
                      <a:t>
</a:t>
                    </a:r>
                    <a:fld id="{3FFBC98B-9F68-41E0-BEE8-21F3B2E714BF}" type="PERCENTAGE">
                      <a:rPr lang="ru-RU" sz="2400"/>
                      <a:pPr>
                        <a:defRPr/>
                      </a:pPr>
                      <a:t>[ПРОЦЕНТ]</a:t>
                    </a:fld>
                    <a:endParaRPr lang="ru-RU" sz="2400"/>
                  </a:p>
                </c:rich>
              </c:tx>
              <c:spPr>
                <a:solidFill>
                  <a:prstClr val="white"/>
                </a:solidFill>
                <a:ln w="12700" cap="flat" cmpd="sng" algn="ctr">
                  <a:solidFill>
                    <a:srgbClr val="70AD47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21084"/>
                        <a:gd name="adj2" fmla="val -20480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8598132936799897"/>
                      <c:h val="0.377359233569045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1CE-48C6-8714-B74F0EC53EC1}"/>
                </c:ext>
              </c:extLst>
            </c:dLbl>
            <c:dLbl>
              <c:idx val="1"/>
              <c:layout>
                <c:manualLayout>
                  <c:x val="-0.21586791629925611"/>
                  <c:y val="-7.3665180195563382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92FCA2A-7756-4276-87E8-8A57F96162E0}" type="CATEGORYNAME">
                      <a:rPr lang="ru-RU">
                        <a:latin typeface="Century Gothic" panose="020B0502020202020204" pitchFamily="34" charset="0"/>
                      </a:rPr>
                      <a:pPr>
                        <a:defRPr/>
                      </a:pPr>
                      <a:t>[ИМЯ КАТЕГОРИИ]</a:t>
                    </a:fld>
                    <a:r>
                      <a:rPr lang="ru-RU" dirty="0"/>
                      <a:t>
</a:t>
                    </a:r>
                    <a:fld id="{5C465A69-5A47-408C-8FBB-8DC5D36FD7D3}" type="PERCENTAGE">
                      <a:rPr lang="ru-RU"/>
                      <a:pPr>
                        <a:defRPr/>
                      </a:pPr>
                      <a:t>[ПРОЦЕНТ]</a:t>
                    </a:fld>
                    <a:endParaRPr lang="ru-RU" dirty="0"/>
                  </a:p>
                </c:rich>
              </c:tx>
              <c:spPr>
                <a:solidFill>
                  <a:prstClr val="white"/>
                </a:solidFill>
                <a:ln w="12700" cap="flat" cmpd="sng" algn="ctr">
                  <a:solidFill>
                    <a:srgbClr val="4472C4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00721"/>
                        <a:gd name="adj2" fmla="val -23970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8134656482814924"/>
                      <c:h val="0.3464175472614756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1CE-48C6-8714-B74F0EC53EC1}"/>
                </c:ext>
              </c:extLst>
            </c:dLbl>
            <c:spPr>
              <a:solidFill>
                <a:schemeClr val="lt1"/>
              </a:solidFill>
              <a:ln w="12700" cap="flat" cmpd="sng" algn="ctr">
                <a:solidFill>
                  <a:schemeClr val="accent6"/>
                </a:solidFill>
                <a:prstDash val="solid"/>
                <a:miter lim="800000"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Лист1!$A$2:$A$3</c:f>
              <c:strCache>
                <c:ptCount val="2"/>
                <c:pt idx="0">
                  <c:v>грант</c:v>
                </c:pt>
                <c:pt idx="1">
                  <c:v>собственные средства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CE-48C6-8714-B74F0EC53E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356726940950901"/>
          <c:y val="6.5083970360105867E-2"/>
          <c:w val="0.45630955340989593"/>
          <c:h val="0.8938073610661801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9525"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2C9-42B5-91C7-13416783C956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2C9-42B5-91C7-13416783C956}"/>
              </c:ext>
            </c:extLst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2C9-42B5-91C7-13416783C956}"/>
              </c:ext>
            </c:extLst>
          </c:dPt>
          <c:dLbls>
            <c:dLbl>
              <c:idx val="0"/>
              <c:layout>
                <c:manualLayout>
                  <c:x val="0.26149954240959072"/>
                  <c:y val="2.6898280346121416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31D53DEB-A7DD-449F-ABCC-F2441CB23731}" type="CATEGORYNAME">
                      <a:rPr lang="ru-RU" sz="24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rPr>
                      <a:pPr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sz="2400" b="1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rPr>
                      <a:t>
</a:t>
                    </a:r>
                    <a:fld id="{D8C6ECCD-629A-404D-B75C-04609A2225C0}" type="PERCENTAGE">
                      <a:rPr lang="ru-RU" sz="2400" b="1" baseline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rPr>
                      <a:pPr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defRPr>
                      </a:pPr>
                      <a:t>[ПРОЦЕНТ]</a:t>
                    </a:fld>
                    <a:endParaRPr lang="ru-RU" sz="2400" b="1" baseline="0" dirty="0">
                      <a:solidFill>
                        <a:schemeClr val="tx1"/>
                      </a:solidFill>
                      <a:latin typeface="Century Gothic" panose="020B0502020202020204" pitchFamily="34" charset="0"/>
                    </a:endParaRPr>
                  </a:p>
                </c:rich>
              </c:tx>
              <c:spPr>
                <a:solidFill>
                  <a:prstClr val="white"/>
                </a:solidFill>
                <a:ln w="12700" cap="flat" cmpd="sng" algn="ctr">
                  <a:solidFill>
                    <a:srgbClr val="70AD47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36353"/>
                        <a:gd name="adj2" fmla="val -20480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8598135196729948"/>
                      <c:h val="0.2130357025417562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2C9-42B5-91C7-13416783C956}"/>
                </c:ext>
              </c:extLst>
            </c:dLbl>
            <c:dLbl>
              <c:idx val="1"/>
              <c:layout>
                <c:manualLayout>
                  <c:x val="0.22031206694904848"/>
                  <c:y val="0.26601168172520678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54B3260D-E76E-44E8-B1CA-965572AD8532}" type="CATEGORYNAME">
                      <a:rPr lang="ru-RU" sz="24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rPr>
                      <a:pPr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sz="24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rPr>
                      <a:t>
</a:t>
                    </a:r>
                    <a:fld id="{EB94C729-0904-46A2-A480-D3005AF8BCBF}" type="PERCENTAGE">
                      <a:rPr lang="ru-RU" sz="2400" b="1" baseline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rPr>
                      <a:pPr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defRPr>
                      </a:pPr>
                      <a:t>[ПРОЦЕНТ]</a:t>
                    </a:fld>
                    <a:endParaRPr lang="ru-RU" sz="2400" baseline="0" dirty="0">
                      <a:solidFill>
                        <a:schemeClr val="tx1"/>
                      </a:solidFill>
                      <a:latin typeface="Century Gothic" panose="020B0502020202020204" pitchFamily="34" charset="0"/>
                    </a:endParaRPr>
                  </a:p>
                </c:rich>
              </c:tx>
              <c:spPr>
                <a:solidFill>
                  <a:prstClr val="white"/>
                </a:solidFill>
                <a:ln w="12700" cap="flat" cmpd="sng" algn="ctr">
                  <a:solidFill>
                    <a:srgbClr val="4472C4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60770"/>
                        <a:gd name="adj2" fmla="val -88641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8636766026378202"/>
                      <c:h val="0.352887444310571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2C9-42B5-91C7-13416783C956}"/>
                </c:ext>
              </c:extLst>
            </c:dLbl>
            <c:dLbl>
              <c:idx val="2"/>
              <c:layout>
                <c:manualLayout>
                  <c:x val="-0.22791425568481632"/>
                  <c:y val="-0.3946721551585795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ru-RU" sz="2400" b="0" i="0" u="none" strike="noStrike" kern="1200" baseline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B10A5A12-E1CC-4562-946B-B583A48F6932}" type="CATEGORYNAME">
                      <a:rPr lang="ru-RU" sz="24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rPr>
                      <a:pPr algn="ctr" rtl="0">
                        <a:defRPr lang="ru-RU"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sz="2400" b="1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rPr>
                      <a:t>
</a:t>
                    </a:r>
                    <a:fld id="{E0098606-97E1-4F4F-8997-0F005E25D218}" type="PERCENTAGE">
                      <a:rPr lang="ru-RU" sz="2400" b="1" baseline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rPr>
                      <a:pPr algn="ctr" rtl="0">
                        <a:defRPr lang="ru-RU"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defRPr>
                      </a:pPr>
                      <a:t>[ПРОЦЕНТ]</a:t>
                    </a:fld>
                    <a:endParaRPr lang="ru-RU" sz="2400" b="1" baseline="0" dirty="0">
                      <a:solidFill>
                        <a:schemeClr val="tx1"/>
                      </a:solidFill>
                      <a:latin typeface="Century Gothic" panose="020B0502020202020204" pitchFamily="34" charset="0"/>
                    </a:endParaRPr>
                  </a:p>
                </c:rich>
              </c:tx>
              <c:spPr>
                <a:solidFill>
                  <a:prstClr val="white"/>
                </a:solidFill>
                <a:ln w="12700" cap="flat" cmpd="sng" algn="ctr">
                  <a:solidFill>
                    <a:srgbClr val="ED7D31">
                      <a:lumMod val="75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ru-RU" sz="2400" b="0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29216"/>
                        <a:gd name="adj2" fmla="val -71919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0167780614243805"/>
                      <c:h val="0.288410740258648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2C9-42B5-91C7-13416783C956}"/>
                </c:ext>
              </c:extLst>
            </c:dLbl>
            <c:spPr>
              <a:solidFill>
                <a:prstClr val="white"/>
              </a:solidFill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Лист1!$A$2:$A$4</c:f>
              <c:strCache>
                <c:ptCount val="3"/>
                <c:pt idx="0">
                  <c:v>грант</c:v>
                </c:pt>
                <c:pt idx="1">
                  <c:v>собственные средства</c:v>
                </c:pt>
                <c:pt idx="2">
                  <c:v>кредит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</c:v>
                </c:pt>
                <c:pt idx="1">
                  <c:v>0.05</c:v>
                </c:pt>
                <c:pt idx="2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2C9-42B5-91C7-13416783C9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708035123404361"/>
          <c:y val="6.2650257380658353E-2"/>
          <c:w val="0.11562272905137236"/>
          <c:h val="0.81158881432439856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5.0517968785297324E-2"/>
          <c:y val="8.8629591117500503E-2"/>
          <c:w val="0.26345861238189339"/>
          <c:h val="0.22671379620777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432468385559192"/>
          <c:y val="0.12331428833432252"/>
          <c:w val="0.47561949779994522"/>
          <c:h val="0.8766857116656774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9525"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46E-49F8-8118-065F3EA86939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46E-49F8-8118-065F3EA86939}"/>
              </c:ext>
            </c:extLst>
          </c:dPt>
          <c:dLbls>
            <c:dLbl>
              <c:idx val="0"/>
              <c:layout>
                <c:manualLayout>
                  <c:x val="0.14671942066874183"/>
                  <c:y val="-0.4225195438370366"/>
                </c:manualLayout>
              </c:layout>
              <c:spPr>
                <a:solidFill>
                  <a:prstClr val="white"/>
                </a:solidFill>
                <a:ln w="12700" cap="flat" cmpd="sng" algn="ctr">
                  <a:solidFill>
                    <a:srgbClr val="70AD47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effectLst/>
                      <a:latin typeface="Century Gothic" panose="020B0502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21084"/>
                        <a:gd name="adj2" fmla="val -20480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8598135196729948"/>
                      <c:h val="0.213035702541756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46E-49F8-8118-065F3EA86939}"/>
                </c:ext>
              </c:extLst>
            </c:dLbl>
            <c:dLbl>
              <c:idx val="1"/>
              <c:layout>
                <c:manualLayout>
                  <c:x val="-0.21586791629925611"/>
                  <c:y val="-7.3665180195563382E-2"/>
                </c:manualLayout>
              </c:layout>
              <c:spPr>
                <a:solidFill>
                  <a:prstClr val="white"/>
                </a:solidFill>
                <a:ln w="12700" cap="flat" cmpd="sng" algn="ctr">
                  <a:solidFill>
                    <a:srgbClr val="4472C4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effectLst/>
                      <a:latin typeface="Century Gothic" panose="020B0502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00721"/>
                        <a:gd name="adj2" fmla="val -23970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8134656482814924"/>
                      <c:h val="0.346417547261475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46E-49F8-8118-065F3EA86939}"/>
                </c:ext>
              </c:extLst>
            </c:dLbl>
            <c:spPr>
              <a:solidFill>
                <a:schemeClr val="lt1"/>
              </a:solidFill>
              <a:ln w="12700" cap="flat" cmpd="sng" algn="ctr">
                <a:solidFill>
                  <a:schemeClr val="accent6"/>
                </a:solidFill>
                <a:prstDash val="solid"/>
                <a:miter lim="800000"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Лист1!$A$2:$A$3</c:f>
              <c:strCache>
                <c:ptCount val="2"/>
                <c:pt idx="0">
                  <c:v>грант</c:v>
                </c:pt>
                <c:pt idx="1">
                  <c:v>собственные средства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6E-49F8-8118-065F3EA869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356726940950901"/>
          <c:y val="6.5083970360105867E-2"/>
          <c:w val="0.45630955340989593"/>
          <c:h val="0.8938073610661801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>
              <a:solidFill>
                <a:schemeClr val="accent2">
                  <a:lumMod val="50000"/>
                </a:schemeClr>
              </a:solidFill>
            </a:ln>
          </c:spPr>
          <c:dPt>
            <c:idx val="0"/>
            <c:bubble3D val="0"/>
            <c:spPr>
              <a:solidFill>
                <a:schemeClr val="accent6"/>
              </a:solidFill>
              <a:ln w="28575">
                <a:solidFill>
                  <a:schemeClr val="accent2">
                    <a:lumMod val="50000"/>
                  </a:schemeClr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2F3-4DA2-BC07-07319D4332F2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8575">
                <a:solidFill>
                  <a:schemeClr val="accent2">
                    <a:lumMod val="50000"/>
                  </a:schemeClr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2F3-4DA2-BC07-07319D4332F2}"/>
              </c:ext>
            </c:extLst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  <a:ln w="28575">
                <a:solidFill>
                  <a:schemeClr val="accent2">
                    <a:lumMod val="50000"/>
                  </a:schemeClr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2F3-4DA2-BC07-07319D4332F2}"/>
              </c:ext>
            </c:extLst>
          </c:dPt>
          <c:dLbls>
            <c:dLbl>
              <c:idx val="0"/>
              <c:layout>
                <c:manualLayout>
                  <c:x val="0.26149961455113674"/>
                  <c:y val="2.6898280346121416E-2"/>
                </c:manualLayout>
              </c:layout>
              <c:spPr>
                <a:solidFill>
                  <a:prstClr val="white"/>
                </a:solidFill>
                <a:ln w="12700" cap="flat" cmpd="sng" algn="ctr">
                  <a:solidFill>
                    <a:srgbClr val="70AD47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36353"/>
                        <a:gd name="adj2" fmla="val -20480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8598135196729948"/>
                      <c:h val="0.213035702541756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2F3-4DA2-BC07-07319D4332F2}"/>
                </c:ext>
              </c:extLst>
            </c:dLbl>
            <c:dLbl>
              <c:idx val="1"/>
              <c:layout>
                <c:manualLayout>
                  <c:x val="0.21780149539594076"/>
                  <c:y val="0.22395645207716142"/>
                </c:manualLayout>
              </c:layout>
              <c:spPr>
                <a:solidFill>
                  <a:prstClr val="white"/>
                </a:solidFill>
                <a:ln w="12700" cap="flat" cmpd="sng" algn="ctr">
                  <a:solidFill>
                    <a:srgbClr val="4472C4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60770"/>
                        <a:gd name="adj2" fmla="val -88641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8134651715756659"/>
                      <c:h val="0.268776985014481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2F3-4DA2-BC07-07319D4332F2}"/>
                </c:ext>
              </c:extLst>
            </c:dLbl>
            <c:dLbl>
              <c:idx val="2"/>
              <c:layout>
                <c:manualLayout>
                  <c:x val="-0.24079627070789958"/>
                  <c:y val="-0.40114219048904809"/>
                </c:manualLayout>
              </c:layout>
              <c:spPr>
                <a:solidFill>
                  <a:prstClr val="white"/>
                </a:solidFill>
                <a:ln w="12700" cap="flat" cmpd="sng" algn="ctr">
                  <a:solidFill>
                    <a:srgbClr val="ED7D31">
                      <a:lumMod val="75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ru-RU" sz="18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29216"/>
                        <a:gd name="adj2" fmla="val -71919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0167792496387393"/>
                      <c:h val="0.184890174971152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2F3-4DA2-BC07-07319D4332F2}"/>
                </c:ext>
              </c:extLst>
            </c:dLbl>
            <c:spPr>
              <a:solidFill>
                <a:prstClr val="white"/>
              </a:solidFill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Century Gothic" panose="020B0502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Лист1!$A$2:$A$4</c:f>
              <c:strCache>
                <c:ptCount val="3"/>
                <c:pt idx="0">
                  <c:v>грант</c:v>
                </c:pt>
                <c:pt idx="1">
                  <c:v>собственные средства</c:v>
                </c:pt>
                <c:pt idx="2">
                  <c:v>кредит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</c:v>
                </c:pt>
                <c:pt idx="1">
                  <c:v>0.05</c:v>
                </c:pt>
                <c:pt idx="2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2F3-4DA2-BC07-07319D4332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B2CCB0-34D7-428E-81D0-E6F999B589CD}" type="doc">
      <dgm:prSet loTypeId="urn:microsoft.com/office/officeart/2005/8/layout/vList2" loCatId="list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F37ACEFF-5841-4E3F-AC0D-168786C1CA76}">
      <dgm:prSet phldrT="[Текст]" custT="1"/>
      <dgm:spPr/>
      <dgm:t>
        <a:bodyPr/>
        <a:lstStyle/>
        <a:p>
          <a:pPr algn="just">
            <a:lnSpc>
              <a:spcPct val="150000"/>
            </a:lnSpc>
            <a:spcBef>
              <a:spcPts val="600"/>
            </a:spcBef>
          </a:pPr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rPr>
            <a:t>Заявитель</a:t>
          </a:r>
          <a:r>
            <a:rPr lang="ru-RU" sz="2400" dirty="0">
              <a:latin typeface="Century Gothic" panose="020B0502020202020204" pitchFamily="34" charset="0"/>
              <a:cs typeface="Arial" panose="020B0604020202020204" pitchFamily="34" charset="0"/>
            </a:rPr>
            <a:t> </a:t>
          </a:r>
        </a:p>
      </dgm:t>
    </dgm:pt>
    <dgm:pt modelId="{F204016A-B080-4EA0-BFF0-21FF3752F2F4}" type="parTrans" cxnId="{0AC1EFC8-9FE0-434E-A256-9669F92D8664}">
      <dgm:prSet/>
      <dgm:spPr/>
      <dgm:t>
        <a:bodyPr/>
        <a:lstStyle/>
        <a:p>
          <a:pPr algn="just">
            <a:lnSpc>
              <a:spcPct val="150000"/>
            </a:lnSpc>
          </a:pPr>
          <a:endParaRPr lang="ru-RU" sz="105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93E098-F33C-44E9-AAC3-676E7314E86C}" type="sibTrans" cxnId="{0AC1EFC8-9FE0-434E-A256-9669F92D8664}">
      <dgm:prSet/>
      <dgm:spPr/>
      <dgm:t>
        <a:bodyPr/>
        <a:lstStyle/>
        <a:p>
          <a:pPr algn="just">
            <a:lnSpc>
              <a:spcPct val="150000"/>
            </a:lnSpc>
          </a:pPr>
          <a:endParaRPr lang="ru-RU" sz="105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D9B1A5-BC7B-4CDC-A843-329CCD26EE1E}">
      <dgm:prSet phldrT="[Текст]" custT="1"/>
      <dgm:spPr/>
      <dgm:t>
        <a:bodyPr/>
        <a:lstStyle/>
        <a:p>
          <a:pPr algn="just">
            <a:lnSpc>
              <a:spcPct val="114000"/>
            </a:lnSpc>
            <a:spcBef>
              <a:spcPts val="0"/>
            </a:spcBef>
          </a:pPr>
          <a:r>
            <a:rPr lang="ru-RU" sz="1800" b="0" dirty="0">
              <a:effectLst/>
              <a:latin typeface="Century Gothic" panose="020B0502020202020204" pitchFamily="34" charset="0"/>
              <a:cs typeface="Arial" panose="020B0604020202020204" pitchFamily="34" charset="0"/>
            </a:rPr>
            <a:t>ИП, являющийся СХТП , зарегистрированные на сельской местности или на территории сельской агломерации* более 12 мес.</a:t>
          </a:r>
        </a:p>
      </dgm:t>
    </dgm:pt>
    <dgm:pt modelId="{5AC655EE-1CD9-450C-B032-D5319C97CB99}" type="parTrans" cxnId="{228E63F6-61B9-473C-BD31-B486E80069C5}">
      <dgm:prSet/>
      <dgm:spPr/>
      <dgm:t>
        <a:bodyPr/>
        <a:lstStyle/>
        <a:p>
          <a:endParaRPr lang="ru-RU" sz="1200"/>
        </a:p>
      </dgm:t>
    </dgm:pt>
    <dgm:pt modelId="{D65B3E49-ECD6-4300-B586-377232252372}" type="sibTrans" cxnId="{228E63F6-61B9-473C-BD31-B486E80069C5}">
      <dgm:prSet/>
      <dgm:spPr/>
      <dgm:t>
        <a:bodyPr/>
        <a:lstStyle/>
        <a:p>
          <a:endParaRPr lang="ru-RU" sz="1200"/>
        </a:p>
      </dgm:t>
    </dgm:pt>
    <dgm:pt modelId="{1F3654A0-0B2C-413F-8AE3-4E609FC170F6}">
      <dgm:prSet phldrT="[Текст]" custT="1"/>
      <dgm:spPr/>
      <dgm:t>
        <a:bodyPr/>
        <a:lstStyle/>
        <a:p>
          <a:pPr algn="just">
            <a:lnSpc>
              <a:spcPct val="114000"/>
            </a:lnSpc>
            <a:spcBef>
              <a:spcPts val="0"/>
            </a:spcBef>
          </a:pPr>
          <a:r>
            <a:rPr lang="ru-RU" sz="1800" b="0" dirty="0">
              <a:effectLst/>
              <a:latin typeface="Century Gothic" panose="020B0502020202020204" pitchFamily="34" charset="0"/>
              <a:cs typeface="Arial" panose="020B0604020202020204" pitchFamily="34" charset="0"/>
            </a:rPr>
            <a:t>КФХ, число членов которого составляет 2 (включая главу) и более членов семьи;</a:t>
          </a:r>
        </a:p>
      </dgm:t>
    </dgm:pt>
    <dgm:pt modelId="{292B7FE9-A9BC-49B5-84DA-EC897A2F068A}" type="parTrans" cxnId="{BEDEC71D-45CC-4F05-9324-CB52267BF927}">
      <dgm:prSet/>
      <dgm:spPr/>
      <dgm:t>
        <a:bodyPr/>
        <a:lstStyle/>
        <a:p>
          <a:endParaRPr lang="ru-RU" sz="1200"/>
        </a:p>
      </dgm:t>
    </dgm:pt>
    <dgm:pt modelId="{60D755DC-DE9B-42CC-BD1C-739AF4EC5580}" type="sibTrans" cxnId="{BEDEC71D-45CC-4F05-9324-CB52267BF927}">
      <dgm:prSet/>
      <dgm:spPr/>
      <dgm:t>
        <a:bodyPr/>
        <a:lstStyle/>
        <a:p>
          <a:endParaRPr lang="ru-RU" sz="1200"/>
        </a:p>
      </dgm:t>
    </dgm:pt>
    <dgm:pt modelId="{B18ED4DD-80E0-4B27-A88F-A4B5B01E9C07}" type="pres">
      <dgm:prSet presAssocID="{15B2CCB0-34D7-428E-81D0-E6F999B589CD}" presName="linear" presStyleCnt="0">
        <dgm:presLayoutVars>
          <dgm:animLvl val="lvl"/>
          <dgm:resizeHandles val="exact"/>
        </dgm:presLayoutVars>
      </dgm:prSet>
      <dgm:spPr/>
    </dgm:pt>
    <dgm:pt modelId="{7315586E-97A8-4E30-8A61-722EE2B9C980}" type="pres">
      <dgm:prSet presAssocID="{F37ACEFF-5841-4E3F-AC0D-168786C1CA76}" presName="parentText" presStyleLbl="node1" presStyleIdx="0" presStyleCnt="1" custScaleY="46427" custLinFactY="-39111" custLinFactNeighborX="-14" custLinFactNeighborY="-100000">
        <dgm:presLayoutVars>
          <dgm:chMax val="0"/>
          <dgm:bulletEnabled val="1"/>
        </dgm:presLayoutVars>
      </dgm:prSet>
      <dgm:spPr/>
    </dgm:pt>
    <dgm:pt modelId="{122A63C2-FF72-4F7E-9999-2C5DCEFD58FC}" type="pres">
      <dgm:prSet presAssocID="{F37ACEFF-5841-4E3F-AC0D-168786C1CA76}" presName="childText" presStyleLbl="revTx" presStyleIdx="0" presStyleCnt="1" custLinFactNeighborX="132" custLinFactNeighborY="-1294">
        <dgm:presLayoutVars>
          <dgm:bulletEnabled val="1"/>
        </dgm:presLayoutVars>
      </dgm:prSet>
      <dgm:spPr/>
    </dgm:pt>
  </dgm:ptLst>
  <dgm:cxnLst>
    <dgm:cxn modelId="{A693C409-629F-493A-B5C1-651131C5B9ED}" type="presOf" srcId="{78D9B1A5-BC7B-4CDC-A843-329CCD26EE1E}" destId="{122A63C2-FF72-4F7E-9999-2C5DCEFD58FC}" srcOrd="0" destOrd="1" presId="urn:microsoft.com/office/officeart/2005/8/layout/vList2"/>
    <dgm:cxn modelId="{BEDEC71D-45CC-4F05-9324-CB52267BF927}" srcId="{F37ACEFF-5841-4E3F-AC0D-168786C1CA76}" destId="{1F3654A0-0B2C-413F-8AE3-4E609FC170F6}" srcOrd="0" destOrd="0" parTransId="{292B7FE9-A9BC-49B5-84DA-EC897A2F068A}" sibTransId="{60D755DC-DE9B-42CC-BD1C-739AF4EC5580}"/>
    <dgm:cxn modelId="{19530C5F-5DC6-4E60-8492-E3FB2A21FB6B}" type="presOf" srcId="{F37ACEFF-5841-4E3F-AC0D-168786C1CA76}" destId="{7315586E-97A8-4E30-8A61-722EE2B9C980}" srcOrd="0" destOrd="0" presId="urn:microsoft.com/office/officeart/2005/8/layout/vList2"/>
    <dgm:cxn modelId="{83DA8872-A718-46D9-BCCA-340598720C68}" type="presOf" srcId="{1F3654A0-0B2C-413F-8AE3-4E609FC170F6}" destId="{122A63C2-FF72-4F7E-9999-2C5DCEFD58FC}" srcOrd="0" destOrd="0" presId="urn:microsoft.com/office/officeart/2005/8/layout/vList2"/>
    <dgm:cxn modelId="{0AC1EFC8-9FE0-434E-A256-9669F92D8664}" srcId="{15B2CCB0-34D7-428E-81D0-E6F999B589CD}" destId="{F37ACEFF-5841-4E3F-AC0D-168786C1CA76}" srcOrd="0" destOrd="0" parTransId="{F204016A-B080-4EA0-BFF0-21FF3752F2F4}" sibTransId="{F193E098-F33C-44E9-AAC3-676E7314E86C}"/>
    <dgm:cxn modelId="{DAEEE1C9-BA53-49FB-9D37-77B64EFD3BB5}" type="presOf" srcId="{15B2CCB0-34D7-428E-81D0-E6F999B589CD}" destId="{B18ED4DD-80E0-4B27-A88F-A4B5B01E9C07}" srcOrd="0" destOrd="0" presId="urn:microsoft.com/office/officeart/2005/8/layout/vList2"/>
    <dgm:cxn modelId="{228E63F6-61B9-473C-BD31-B486E80069C5}" srcId="{F37ACEFF-5841-4E3F-AC0D-168786C1CA76}" destId="{78D9B1A5-BC7B-4CDC-A843-329CCD26EE1E}" srcOrd="1" destOrd="0" parTransId="{5AC655EE-1CD9-450C-B032-D5319C97CB99}" sibTransId="{D65B3E49-ECD6-4300-B586-377232252372}"/>
    <dgm:cxn modelId="{AE4D81DF-F26A-40CE-9369-8B25ED843278}" type="presParOf" srcId="{B18ED4DD-80E0-4B27-A88F-A4B5B01E9C07}" destId="{7315586E-97A8-4E30-8A61-722EE2B9C980}" srcOrd="0" destOrd="0" presId="urn:microsoft.com/office/officeart/2005/8/layout/vList2"/>
    <dgm:cxn modelId="{14C4832A-0131-434C-B3AF-FB7C117C9E19}" type="presParOf" srcId="{B18ED4DD-80E0-4B27-A88F-A4B5B01E9C07}" destId="{122A63C2-FF72-4F7E-9999-2C5DCEFD58F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B2CCB0-34D7-428E-81D0-E6F999B589CD}" type="doc">
      <dgm:prSet loTypeId="urn:microsoft.com/office/officeart/2005/8/layout/vList2" loCatId="list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CD124E6E-85BB-44FD-820F-FE2D83E7325B}">
      <dgm:prSet phldrT="[Текст]" custT="1"/>
      <dgm:spPr/>
      <dgm:t>
        <a:bodyPr/>
        <a:lstStyle/>
        <a:p>
          <a:pPr algn="just">
            <a:lnSpc>
              <a:spcPct val="150000"/>
            </a:lnSpc>
          </a:pPr>
          <a:r>
            <a:rPr lang="ru-RU" sz="2400" b="1">
              <a:effectLst/>
              <a:latin typeface="Century Gothic" panose="020B0502020202020204" pitchFamily="34" charset="0"/>
              <a:cs typeface="Arial" panose="020B0604020202020204" pitchFamily="34" charset="0"/>
            </a:rPr>
            <a:t>Обязательства грантополучателя</a:t>
          </a:r>
          <a:endParaRPr lang="ru-RU" sz="2400" b="1" dirty="0">
            <a:effectLst/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C1EB59C3-E8B0-4E85-83A1-AED178FF9619}" type="parTrans" cxnId="{176CCD13-2F26-47A1-A54A-650F829C3CC9}">
      <dgm:prSet/>
      <dgm:spPr/>
      <dgm:t>
        <a:bodyPr/>
        <a:lstStyle/>
        <a:p>
          <a:pPr algn="just">
            <a:lnSpc>
              <a:spcPct val="150000"/>
            </a:lnSpc>
          </a:pPr>
          <a:endParaRPr lang="ru-RU" sz="1050">
            <a:solidFill>
              <a:srgbClr val="002060"/>
            </a:solidFill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D8B66E31-9A10-43D3-8B37-049368B5FB15}" type="sibTrans" cxnId="{176CCD13-2F26-47A1-A54A-650F829C3CC9}">
      <dgm:prSet/>
      <dgm:spPr/>
      <dgm:t>
        <a:bodyPr/>
        <a:lstStyle/>
        <a:p>
          <a:pPr algn="just">
            <a:lnSpc>
              <a:spcPct val="150000"/>
            </a:lnSpc>
          </a:pPr>
          <a:endParaRPr lang="ru-RU" sz="1050">
            <a:solidFill>
              <a:srgbClr val="002060"/>
            </a:solidFill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90D861EC-9B1F-4A24-B068-403A5C8AE181}">
      <dgm:prSet phldrT="[Текст]" custT="1"/>
      <dgm:spPr/>
      <dgm:t>
        <a:bodyPr/>
        <a:lstStyle/>
        <a:p>
          <a:pPr algn="just">
            <a:lnSpc>
              <a:spcPct val="150000"/>
            </a:lnSpc>
          </a:pPr>
          <a:r>
            <a:rPr lang="ru-RU" sz="1800" b="0" dirty="0">
              <a:effectLst/>
              <a:latin typeface="Century Gothic" panose="020B0502020202020204" pitchFamily="34" charset="0"/>
              <a:cs typeface="Arial" panose="020B0604020202020204" pitchFamily="34" charset="0"/>
            </a:rPr>
            <a:t>Осуществлять деятельность не менее 5 лет с даты получения гранта</a:t>
          </a:r>
          <a:endParaRPr lang="ru-RU" sz="1400" dirty="0"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746ABA6D-1554-4E77-BDFE-88216239C0FD}" type="parTrans" cxnId="{8A541B6F-2818-4A0D-8EE5-274E90294DB9}">
      <dgm:prSet/>
      <dgm:spPr/>
      <dgm:t>
        <a:bodyPr/>
        <a:lstStyle/>
        <a:p>
          <a:pPr algn="just">
            <a:lnSpc>
              <a:spcPct val="150000"/>
            </a:lnSpc>
          </a:pPr>
          <a:endParaRPr lang="ru-RU" sz="1200">
            <a:latin typeface="Century Gothic" panose="020B0502020202020204" pitchFamily="34" charset="0"/>
          </a:endParaRPr>
        </a:p>
      </dgm:t>
    </dgm:pt>
    <dgm:pt modelId="{048F47DF-AF26-48DF-B06F-93A3E47B8C42}" type="sibTrans" cxnId="{8A541B6F-2818-4A0D-8EE5-274E90294DB9}">
      <dgm:prSet/>
      <dgm:spPr/>
      <dgm:t>
        <a:bodyPr/>
        <a:lstStyle/>
        <a:p>
          <a:pPr algn="just">
            <a:lnSpc>
              <a:spcPct val="150000"/>
            </a:lnSpc>
          </a:pPr>
          <a:endParaRPr lang="ru-RU" sz="1200">
            <a:latin typeface="Century Gothic" panose="020B0502020202020204" pitchFamily="34" charset="0"/>
          </a:endParaRPr>
        </a:p>
      </dgm:t>
    </dgm:pt>
    <dgm:pt modelId="{DDEA5B14-EF5A-42D9-AEF3-AA261BF37163}">
      <dgm:prSet phldrT="[Текст]" custT="1"/>
      <dgm:spPr/>
      <dgm:t>
        <a:bodyPr/>
        <a:lstStyle/>
        <a:p>
          <a:pPr algn="just">
            <a:lnSpc>
              <a:spcPct val="150000"/>
            </a:lnSpc>
          </a:pPr>
          <a:endParaRPr lang="ru-RU" sz="1050" dirty="0">
            <a:solidFill>
              <a:srgbClr val="002060"/>
            </a:solidFill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89291C83-F353-43E9-951A-98382E8D76D0}" type="parTrans" cxnId="{FA8AFEFC-E2E7-402F-95A0-E6B1320966D3}">
      <dgm:prSet/>
      <dgm:spPr/>
      <dgm:t>
        <a:bodyPr/>
        <a:lstStyle/>
        <a:p>
          <a:endParaRPr lang="ru-RU" sz="1200">
            <a:latin typeface="Century Gothic" panose="020B0502020202020204" pitchFamily="34" charset="0"/>
          </a:endParaRPr>
        </a:p>
      </dgm:t>
    </dgm:pt>
    <dgm:pt modelId="{EAA5C43F-0761-4BEF-816D-43F5941B15A8}" type="sibTrans" cxnId="{FA8AFEFC-E2E7-402F-95A0-E6B1320966D3}">
      <dgm:prSet/>
      <dgm:spPr/>
      <dgm:t>
        <a:bodyPr/>
        <a:lstStyle/>
        <a:p>
          <a:endParaRPr lang="ru-RU" sz="1200">
            <a:latin typeface="Century Gothic" panose="020B0502020202020204" pitchFamily="34" charset="0"/>
          </a:endParaRPr>
        </a:p>
      </dgm:t>
    </dgm:pt>
    <dgm:pt modelId="{CF3CDA69-5D5B-439E-9F62-C7F0F26F0473}">
      <dgm:prSet phldrT="[Текст]" custT="1"/>
      <dgm:spPr/>
      <dgm:t>
        <a:bodyPr/>
        <a:lstStyle/>
        <a:p>
          <a:pPr algn="just">
            <a:lnSpc>
              <a:spcPct val="114000"/>
            </a:lnSpc>
          </a:pPr>
          <a:r>
            <a:rPr lang="ru-RU" sz="1800" b="0" dirty="0">
              <a:effectLst/>
              <a:latin typeface="Century Gothic" panose="020B0502020202020204" pitchFamily="34" charset="0"/>
              <a:cs typeface="Arial" panose="020B0604020202020204" pitchFamily="34" charset="0"/>
            </a:rPr>
            <a:t>Принять на постоянную работу не менее 1 работника на каждые 10 млн руб. гранта</a:t>
          </a:r>
        </a:p>
      </dgm:t>
    </dgm:pt>
    <dgm:pt modelId="{635F6956-2927-477A-81AC-78F85A8C8498}" type="parTrans" cxnId="{14D69512-CCE0-4B62-87AB-67901FDD4722}">
      <dgm:prSet/>
      <dgm:spPr/>
      <dgm:t>
        <a:bodyPr/>
        <a:lstStyle/>
        <a:p>
          <a:endParaRPr lang="ru-RU" sz="1200">
            <a:latin typeface="Century Gothic" panose="020B0502020202020204" pitchFamily="34" charset="0"/>
          </a:endParaRPr>
        </a:p>
      </dgm:t>
    </dgm:pt>
    <dgm:pt modelId="{78E9F8A4-C9B6-496C-B040-EAF729E588F8}" type="sibTrans" cxnId="{14D69512-CCE0-4B62-87AB-67901FDD4722}">
      <dgm:prSet/>
      <dgm:spPr/>
      <dgm:t>
        <a:bodyPr/>
        <a:lstStyle/>
        <a:p>
          <a:endParaRPr lang="ru-RU" sz="1200">
            <a:latin typeface="Century Gothic" panose="020B0502020202020204" pitchFamily="34" charset="0"/>
          </a:endParaRPr>
        </a:p>
      </dgm:t>
    </dgm:pt>
    <dgm:pt modelId="{4FAEC9D8-6697-4545-9969-3679D6E38B15}">
      <dgm:prSet phldrT="[Текст]" custT="1"/>
      <dgm:spPr/>
      <dgm:t>
        <a:bodyPr/>
        <a:lstStyle/>
        <a:p>
          <a:pPr algn="just">
            <a:lnSpc>
              <a:spcPct val="114000"/>
            </a:lnSpc>
          </a:pPr>
          <a:r>
            <a:rPr lang="ru-RU" sz="1800" b="0">
              <a:effectLst/>
              <a:latin typeface="Century Gothic" panose="020B0502020202020204" pitchFamily="34" charset="0"/>
              <a:cs typeface="Arial" panose="020B0604020202020204" pitchFamily="34" charset="0"/>
            </a:rPr>
            <a:t>Достигнуть значений показателей, предусмотренных проектом развития семейной фермы</a:t>
          </a:r>
          <a:endParaRPr lang="ru-RU" sz="1800" b="0" dirty="0">
            <a:effectLst/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B1111823-9CAA-4B46-9ED6-3420361CE315}" type="parTrans" cxnId="{BD49991F-D12B-4B5C-8198-1F8D0240CEA6}">
      <dgm:prSet/>
      <dgm:spPr/>
      <dgm:t>
        <a:bodyPr/>
        <a:lstStyle/>
        <a:p>
          <a:endParaRPr lang="ru-RU" sz="1200">
            <a:latin typeface="Century Gothic" panose="020B0502020202020204" pitchFamily="34" charset="0"/>
          </a:endParaRPr>
        </a:p>
      </dgm:t>
    </dgm:pt>
    <dgm:pt modelId="{1AA0E942-5D18-4378-8C82-792D921F8DC7}" type="sibTrans" cxnId="{BD49991F-D12B-4B5C-8198-1F8D0240CEA6}">
      <dgm:prSet/>
      <dgm:spPr/>
      <dgm:t>
        <a:bodyPr/>
        <a:lstStyle/>
        <a:p>
          <a:endParaRPr lang="ru-RU" sz="1200">
            <a:latin typeface="Century Gothic" panose="020B0502020202020204" pitchFamily="34" charset="0"/>
          </a:endParaRPr>
        </a:p>
      </dgm:t>
    </dgm:pt>
    <dgm:pt modelId="{217CEA55-6DCA-46B7-BB84-8ABC414D429C}">
      <dgm:prSet phldrT="[Текст]" custT="1"/>
      <dgm:spPr/>
      <dgm:t>
        <a:bodyPr/>
        <a:lstStyle/>
        <a:p>
          <a:pPr algn="just">
            <a:lnSpc>
              <a:spcPct val="114000"/>
            </a:lnSpc>
          </a:pPr>
          <a:r>
            <a:rPr lang="ru-RU" sz="1800" b="0">
              <a:effectLst/>
              <a:latin typeface="Century Gothic" panose="020B0502020202020204" pitchFamily="34" charset="0"/>
              <a:cs typeface="Arial" panose="020B0604020202020204" pitchFamily="34" charset="0"/>
            </a:rPr>
            <a:t>Обеспечить увеличение производства с</a:t>
          </a:r>
          <a:r>
            <a:rPr lang="en-US" sz="1800" b="0">
              <a:effectLst/>
              <a:latin typeface="Century Gothic" panose="020B0502020202020204" pitchFamily="34" charset="0"/>
              <a:cs typeface="Arial" panose="020B0604020202020204" pitchFamily="34" charset="0"/>
            </a:rPr>
            <a:t>/</a:t>
          </a:r>
          <a:r>
            <a:rPr lang="ru-RU" sz="1800" b="0">
              <a:effectLst/>
              <a:latin typeface="Century Gothic" panose="020B0502020202020204" pitchFamily="34" charset="0"/>
              <a:cs typeface="Arial" panose="020B0604020202020204" pitchFamily="34" charset="0"/>
            </a:rPr>
            <a:t>х продукции</a:t>
          </a:r>
          <a:endParaRPr lang="ru-RU" sz="1800" b="0" dirty="0">
            <a:effectLst/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DDBA1B32-893A-4550-A675-E42894705022}" type="parTrans" cxnId="{ED689261-7127-4163-A617-608184D875B0}">
      <dgm:prSet/>
      <dgm:spPr/>
      <dgm:t>
        <a:bodyPr/>
        <a:lstStyle/>
        <a:p>
          <a:endParaRPr lang="ru-RU" sz="1200">
            <a:latin typeface="Century Gothic" panose="020B0502020202020204" pitchFamily="34" charset="0"/>
          </a:endParaRPr>
        </a:p>
      </dgm:t>
    </dgm:pt>
    <dgm:pt modelId="{B3C8AE9D-395E-483D-BD66-7C737A4BF758}" type="sibTrans" cxnId="{ED689261-7127-4163-A617-608184D875B0}">
      <dgm:prSet/>
      <dgm:spPr/>
      <dgm:t>
        <a:bodyPr/>
        <a:lstStyle/>
        <a:p>
          <a:endParaRPr lang="ru-RU" sz="1200">
            <a:latin typeface="Century Gothic" panose="020B0502020202020204" pitchFamily="34" charset="0"/>
          </a:endParaRPr>
        </a:p>
      </dgm:t>
    </dgm:pt>
    <dgm:pt modelId="{B18ED4DD-80E0-4B27-A88F-A4B5B01E9C07}" type="pres">
      <dgm:prSet presAssocID="{15B2CCB0-34D7-428E-81D0-E6F999B589CD}" presName="linear" presStyleCnt="0">
        <dgm:presLayoutVars>
          <dgm:animLvl val="lvl"/>
          <dgm:resizeHandles val="exact"/>
        </dgm:presLayoutVars>
      </dgm:prSet>
      <dgm:spPr/>
    </dgm:pt>
    <dgm:pt modelId="{9F87C921-C17F-4587-917F-5D5DA010662C}" type="pres">
      <dgm:prSet presAssocID="{CD124E6E-85BB-44FD-820F-FE2D83E7325B}" presName="parentText" presStyleLbl="node1" presStyleIdx="0" presStyleCnt="1" custScaleY="37104" custLinFactNeighborX="2539" custLinFactNeighborY="-32139">
        <dgm:presLayoutVars>
          <dgm:chMax val="0"/>
          <dgm:bulletEnabled val="1"/>
        </dgm:presLayoutVars>
      </dgm:prSet>
      <dgm:spPr/>
    </dgm:pt>
    <dgm:pt modelId="{9E42A031-7B94-48C1-BF7C-1A7DD5D843C5}" type="pres">
      <dgm:prSet presAssocID="{CD124E6E-85BB-44FD-820F-FE2D83E7325B}" presName="childText" presStyleLbl="revTx" presStyleIdx="0" presStyleCnt="1" custScaleY="71722">
        <dgm:presLayoutVars>
          <dgm:bulletEnabled val="1"/>
        </dgm:presLayoutVars>
      </dgm:prSet>
      <dgm:spPr/>
    </dgm:pt>
  </dgm:ptLst>
  <dgm:cxnLst>
    <dgm:cxn modelId="{BE495C11-4B86-4B0F-A934-F2611072C457}" type="presOf" srcId="{4FAEC9D8-6697-4545-9969-3679D6E38B15}" destId="{9E42A031-7B94-48C1-BF7C-1A7DD5D843C5}" srcOrd="0" destOrd="2" presId="urn:microsoft.com/office/officeart/2005/8/layout/vList2"/>
    <dgm:cxn modelId="{14D69512-CCE0-4B62-87AB-67901FDD4722}" srcId="{CD124E6E-85BB-44FD-820F-FE2D83E7325B}" destId="{CF3CDA69-5D5B-439E-9F62-C7F0F26F0473}" srcOrd="1" destOrd="0" parTransId="{635F6956-2927-477A-81AC-78F85A8C8498}" sibTransId="{78E9F8A4-C9B6-496C-B040-EAF729E588F8}"/>
    <dgm:cxn modelId="{176CCD13-2F26-47A1-A54A-650F829C3CC9}" srcId="{15B2CCB0-34D7-428E-81D0-E6F999B589CD}" destId="{CD124E6E-85BB-44FD-820F-FE2D83E7325B}" srcOrd="0" destOrd="0" parTransId="{C1EB59C3-E8B0-4E85-83A1-AED178FF9619}" sibTransId="{D8B66E31-9A10-43D3-8B37-049368B5FB15}"/>
    <dgm:cxn modelId="{E4746D1F-94BE-4AAC-8BDA-F6A80ABA7EEA}" type="presOf" srcId="{217CEA55-6DCA-46B7-BB84-8ABC414D429C}" destId="{9E42A031-7B94-48C1-BF7C-1A7DD5D843C5}" srcOrd="0" destOrd="3" presId="urn:microsoft.com/office/officeart/2005/8/layout/vList2"/>
    <dgm:cxn modelId="{BD49991F-D12B-4B5C-8198-1F8D0240CEA6}" srcId="{CD124E6E-85BB-44FD-820F-FE2D83E7325B}" destId="{4FAEC9D8-6697-4545-9969-3679D6E38B15}" srcOrd="2" destOrd="0" parTransId="{B1111823-9CAA-4B46-9ED6-3420361CE315}" sibTransId="{1AA0E942-5D18-4378-8C82-792D921F8DC7}"/>
    <dgm:cxn modelId="{965BF83A-A59C-4993-BE5E-E03345FA2D6B}" type="presOf" srcId="{90D861EC-9B1F-4A24-B068-403A5C8AE181}" destId="{9E42A031-7B94-48C1-BF7C-1A7DD5D843C5}" srcOrd="0" destOrd="0" presId="urn:microsoft.com/office/officeart/2005/8/layout/vList2"/>
    <dgm:cxn modelId="{B969223E-B5D1-4EA0-B7F8-E90E42AE9851}" type="presOf" srcId="{15B2CCB0-34D7-428E-81D0-E6F999B589CD}" destId="{B18ED4DD-80E0-4B27-A88F-A4B5B01E9C07}" srcOrd="0" destOrd="0" presId="urn:microsoft.com/office/officeart/2005/8/layout/vList2"/>
    <dgm:cxn modelId="{ED689261-7127-4163-A617-608184D875B0}" srcId="{CD124E6E-85BB-44FD-820F-FE2D83E7325B}" destId="{217CEA55-6DCA-46B7-BB84-8ABC414D429C}" srcOrd="3" destOrd="0" parTransId="{DDBA1B32-893A-4550-A675-E42894705022}" sibTransId="{B3C8AE9D-395E-483D-BD66-7C737A4BF758}"/>
    <dgm:cxn modelId="{EC56A662-5CCB-4B42-BA73-08B0875569B4}" type="presOf" srcId="{CD124E6E-85BB-44FD-820F-FE2D83E7325B}" destId="{9F87C921-C17F-4587-917F-5D5DA010662C}" srcOrd="0" destOrd="0" presId="urn:microsoft.com/office/officeart/2005/8/layout/vList2"/>
    <dgm:cxn modelId="{67A6A863-1FE4-425F-BD39-402FEA0DF5C5}" type="presOf" srcId="{CF3CDA69-5D5B-439E-9F62-C7F0F26F0473}" destId="{9E42A031-7B94-48C1-BF7C-1A7DD5D843C5}" srcOrd="0" destOrd="1" presId="urn:microsoft.com/office/officeart/2005/8/layout/vList2"/>
    <dgm:cxn modelId="{8A541B6F-2818-4A0D-8EE5-274E90294DB9}" srcId="{CD124E6E-85BB-44FD-820F-FE2D83E7325B}" destId="{90D861EC-9B1F-4A24-B068-403A5C8AE181}" srcOrd="0" destOrd="0" parTransId="{746ABA6D-1554-4E77-BDFE-88216239C0FD}" sibTransId="{048F47DF-AF26-48DF-B06F-93A3E47B8C42}"/>
    <dgm:cxn modelId="{BCB2A6A2-7134-4E2D-9F1A-037F15779119}" type="presOf" srcId="{DDEA5B14-EF5A-42D9-AEF3-AA261BF37163}" destId="{9E42A031-7B94-48C1-BF7C-1A7DD5D843C5}" srcOrd="0" destOrd="4" presId="urn:microsoft.com/office/officeart/2005/8/layout/vList2"/>
    <dgm:cxn modelId="{FA8AFEFC-E2E7-402F-95A0-E6B1320966D3}" srcId="{CD124E6E-85BB-44FD-820F-FE2D83E7325B}" destId="{DDEA5B14-EF5A-42D9-AEF3-AA261BF37163}" srcOrd="4" destOrd="0" parTransId="{89291C83-F353-43E9-951A-98382E8D76D0}" sibTransId="{EAA5C43F-0761-4BEF-816D-43F5941B15A8}"/>
    <dgm:cxn modelId="{A6823681-1CDE-46B2-ADAE-7B0F2EB05F13}" type="presParOf" srcId="{B18ED4DD-80E0-4B27-A88F-A4B5B01E9C07}" destId="{9F87C921-C17F-4587-917F-5D5DA010662C}" srcOrd="0" destOrd="0" presId="urn:microsoft.com/office/officeart/2005/8/layout/vList2"/>
    <dgm:cxn modelId="{121B35B6-C769-45FA-B184-B9E4342C88E0}" type="presParOf" srcId="{B18ED4DD-80E0-4B27-A88F-A4B5B01E9C07}" destId="{9E42A031-7B94-48C1-BF7C-1A7DD5D843C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B2CCB0-34D7-428E-81D0-E6F999B589CD}" type="doc">
      <dgm:prSet loTypeId="urn:microsoft.com/office/officeart/2005/8/layout/vList2" loCatId="list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F37ACEFF-5841-4E3F-AC0D-168786C1CA76}">
      <dgm:prSet phldrT="[Текст]" custT="1"/>
      <dgm:spPr/>
      <dgm:t>
        <a:bodyPr/>
        <a:lstStyle/>
        <a:p>
          <a:pPr algn="just">
            <a:lnSpc>
              <a:spcPct val="150000"/>
            </a:lnSpc>
            <a:spcBef>
              <a:spcPts val="600"/>
            </a:spcBef>
          </a:pPr>
          <a:r>
            <a:rPr lang="ru-RU" sz="2400" b="1" dirty="0">
              <a:latin typeface="Century Gothic" panose="020B0502020202020204" pitchFamily="34" charset="0"/>
              <a:cs typeface="Arial" panose="020B0604020202020204" pitchFamily="34" charset="0"/>
            </a:rPr>
            <a:t>«</a:t>
          </a:r>
          <a:r>
            <a:rPr lang="ru-RU" sz="2400" b="1" dirty="0" err="1">
              <a:latin typeface="Century Gothic" panose="020B0502020202020204" pitchFamily="34" charset="0"/>
              <a:cs typeface="Arial" panose="020B0604020202020204" pitchFamily="34" charset="0"/>
            </a:rPr>
            <a:t>Целевка</a:t>
          </a:r>
          <a:r>
            <a:rPr lang="ru-RU" sz="2400" b="1" dirty="0">
              <a:latin typeface="Century Gothic" panose="020B0502020202020204" pitchFamily="34" charset="0"/>
              <a:cs typeface="Arial" panose="020B0604020202020204" pitchFamily="34" charset="0"/>
            </a:rPr>
            <a:t>»</a:t>
          </a:r>
          <a:endParaRPr lang="ru-RU" sz="2400" dirty="0"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F204016A-B080-4EA0-BFF0-21FF3752F2F4}" type="parTrans" cxnId="{0AC1EFC8-9FE0-434E-A256-9669F92D8664}">
      <dgm:prSet/>
      <dgm:spPr/>
      <dgm:t>
        <a:bodyPr/>
        <a:lstStyle/>
        <a:p>
          <a:pPr algn="just">
            <a:lnSpc>
              <a:spcPct val="150000"/>
            </a:lnSpc>
          </a:pPr>
          <a:endParaRPr lang="ru-RU" sz="105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93E098-F33C-44E9-AAC3-676E7314E86C}" type="sibTrans" cxnId="{0AC1EFC8-9FE0-434E-A256-9669F92D8664}">
      <dgm:prSet/>
      <dgm:spPr/>
      <dgm:t>
        <a:bodyPr/>
        <a:lstStyle/>
        <a:p>
          <a:pPr algn="just">
            <a:lnSpc>
              <a:spcPct val="150000"/>
            </a:lnSpc>
          </a:pPr>
          <a:endParaRPr lang="ru-RU" sz="105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F4E921-F540-4752-96F3-93CAAA8F01F5}">
      <dgm:prSet custT="1"/>
      <dgm:spPr/>
      <dgm:t>
        <a:bodyPr/>
        <a:lstStyle/>
        <a:p>
          <a:r>
            <a:rPr lang="ru-RU" sz="1800" b="0" dirty="0">
              <a:solidFill>
                <a:schemeClr val="tx1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rPr>
            <a:t>ПСД (размер гранта на развитие семейной фермы, направляемой на разработку указанной проектной документации не может превышать 3 млн. руб.)</a:t>
          </a:r>
        </a:p>
      </dgm:t>
    </dgm:pt>
    <dgm:pt modelId="{1ECC06C8-8F1D-41FE-A0F7-5CE0E0D5C6F5}" type="parTrans" cxnId="{9FBADFE5-962E-4B0B-BFAB-D1FED4A7E880}">
      <dgm:prSet/>
      <dgm:spPr/>
      <dgm:t>
        <a:bodyPr/>
        <a:lstStyle/>
        <a:p>
          <a:endParaRPr lang="ru-RU"/>
        </a:p>
      </dgm:t>
    </dgm:pt>
    <dgm:pt modelId="{0C27980D-3998-4F2B-9F47-D2BCAF319F0B}" type="sibTrans" cxnId="{9FBADFE5-962E-4B0B-BFAB-D1FED4A7E880}">
      <dgm:prSet/>
      <dgm:spPr/>
      <dgm:t>
        <a:bodyPr/>
        <a:lstStyle/>
        <a:p>
          <a:endParaRPr lang="ru-RU"/>
        </a:p>
      </dgm:t>
    </dgm:pt>
    <dgm:pt modelId="{45B8193A-8543-41C5-8907-BC0270D6EE1C}">
      <dgm:prSet custT="1"/>
      <dgm:spPr/>
      <dgm:t>
        <a:bodyPr/>
        <a:lstStyle/>
        <a:p>
          <a:r>
            <a:rPr lang="ru-RU" sz="1800" b="0" dirty="0">
              <a:solidFill>
                <a:schemeClr val="tx1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rPr>
            <a:t> приобретение земельных участков из земель сельхоз назначения, находящихся в муниципальной собственности</a:t>
          </a:r>
        </a:p>
      </dgm:t>
    </dgm:pt>
    <dgm:pt modelId="{2EEC17DB-10F6-4BC9-B6A6-867777C86F44}" type="parTrans" cxnId="{4C2A1A82-7FAD-4799-9DBE-E6B25717D5BB}">
      <dgm:prSet/>
      <dgm:spPr/>
      <dgm:t>
        <a:bodyPr/>
        <a:lstStyle/>
        <a:p>
          <a:endParaRPr lang="ru-RU"/>
        </a:p>
      </dgm:t>
    </dgm:pt>
    <dgm:pt modelId="{C31142E0-6158-4FF3-99ED-BEE90D47E70B}" type="sibTrans" cxnId="{4C2A1A82-7FAD-4799-9DBE-E6B25717D5BB}">
      <dgm:prSet/>
      <dgm:spPr/>
      <dgm:t>
        <a:bodyPr/>
        <a:lstStyle/>
        <a:p>
          <a:endParaRPr lang="ru-RU"/>
        </a:p>
      </dgm:t>
    </dgm:pt>
    <dgm:pt modelId="{9A641F9C-3DB4-4533-8332-7D164978F89E}">
      <dgm:prSet custT="1"/>
      <dgm:spPr/>
      <dgm:t>
        <a:bodyPr/>
        <a:lstStyle/>
        <a:p>
          <a:r>
            <a:rPr lang="ru-RU" sz="1800" b="0" dirty="0">
              <a:solidFill>
                <a:schemeClr val="tx1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rPr>
            <a:t>приобретение, строительство, реконструкция, капитальный ремонт или модернизация объектов, в </a:t>
          </a:r>
          <a:r>
            <a:rPr lang="ru-RU" sz="1800" b="0" dirty="0" err="1">
              <a:solidFill>
                <a:schemeClr val="tx1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rPr>
            <a:t>т.ч</a:t>
          </a:r>
          <a:r>
            <a:rPr lang="ru-RU" sz="1800" b="0" dirty="0">
              <a:solidFill>
                <a:schemeClr val="tx1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rPr>
            <a:t>. приобретение и монтаж модульных производственных объектов для производства, хранения и переработки сельхоз продукции;</a:t>
          </a:r>
        </a:p>
      </dgm:t>
    </dgm:pt>
    <dgm:pt modelId="{DFF1A129-1EC3-41C4-A769-E0CFB6252CFA}" type="parTrans" cxnId="{4CFB925A-47A8-4FF1-A69C-43BB54A2E296}">
      <dgm:prSet/>
      <dgm:spPr/>
      <dgm:t>
        <a:bodyPr/>
        <a:lstStyle/>
        <a:p>
          <a:endParaRPr lang="ru-RU"/>
        </a:p>
      </dgm:t>
    </dgm:pt>
    <dgm:pt modelId="{5A84D868-8EAD-4FF9-B935-1DEB44081A76}" type="sibTrans" cxnId="{4CFB925A-47A8-4FF1-A69C-43BB54A2E296}">
      <dgm:prSet/>
      <dgm:spPr/>
      <dgm:t>
        <a:bodyPr/>
        <a:lstStyle/>
        <a:p>
          <a:endParaRPr lang="ru-RU"/>
        </a:p>
      </dgm:t>
    </dgm:pt>
    <dgm:pt modelId="{C8FFEBC3-A828-4461-A912-73C36D2203CA}">
      <dgm:prSet custT="1"/>
      <dgm:spPr/>
      <dgm:t>
        <a:bodyPr/>
        <a:lstStyle/>
        <a:p>
          <a:r>
            <a:rPr lang="ru-RU" sz="1800" b="0" dirty="0">
              <a:solidFill>
                <a:schemeClr val="tx1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rPr>
            <a:t>комплектация объектов для производства, хранения и переработки сельхоз продукции оборудованием и его монтаж, включая автономные источники электро- и газоснабжения, обустройство автономных источников водоснабжения. Перечень указанных оборудования, техники и специализированного транспорта утверждается Министерством;;</a:t>
          </a:r>
        </a:p>
      </dgm:t>
    </dgm:pt>
    <dgm:pt modelId="{EF64E118-D216-4558-AAA7-73F144F1875C}" type="parTrans" cxnId="{E96CD135-D28A-4EF8-BEE3-8A7B97F23954}">
      <dgm:prSet/>
      <dgm:spPr/>
      <dgm:t>
        <a:bodyPr/>
        <a:lstStyle/>
        <a:p>
          <a:endParaRPr lang="ru-RU"/>
        </a:p>
      </dgm:t>
    </dgm:pt>
    <dgm:pt modelId="{028A9CD3-546C-427B-A37F-3175D616B0DE}" type="sibTrans" cxnId="{E96CD135-D28A-4EF8-BEE3-8A7B97F23954}">
      <dgm:prSet/>
      <dgm:spPr/>
      <dgm:t>
        <a:bodyPr/>
        <a:lstStyle/>
        <a:p>
          <a:endParaRPr lang="ru-RU"/>
        </a:p>
      </dgm:t>
    </dgm:pt>
    <dgm:pt modelId="{698AC8CA-9331-47E0-9E10-8F0415903CB9}">
      <dgm:prSet custT="1"/>
      <dgm:spPr/>
      <dgm:t>
        <a:bodyPr/>
        <a:lstStyle/>
        <a:p>
          <a:r>
            <a:rPr lang="ru-RU" sz="1800" b="1" dirty="0">
              <a:solidFill>
                <a:srgbClr val="FF0000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rPr>
            <a:t>Субсидий» на: </a:t>
          </a:r>
          <a:r>
            <a:rPr lang="ru-RU" sz="1800" b="0" dirty="0">
              <a:solidFill>
                <a:schemeClr val="tx1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rPr>
            <a:t>приобретение сельхоз животных (кроме свиней) и птицы, рыбопосадочного материала;</a:t>
          </a:r>
        </a:p>
      </dgm:t>
    </dgm:pt>
    <dgm:pt modelId="{C52DA9BB-6B4E-4447-97B5-E6F51B021129}" type="parTrans" cxnId="{A51EC56F-3760-4A5A-98D8-10D7412FE42B}">
      <dgm:prSet/>
      <dgm:spPr/>
      <dgm:t>
        <a:bodyPr/>
        <a:lstStyle/>
        <a:p>
          <a:endParaRPr lang="ru-RU"/>
        </a:p>
      </dgm:t>
    </dgm:pt>
    <dgm:pt modelId="{E7D2E1F1-29A0-47AA-A8DF-33BAADAC17A3}" type="sibTrans" cxnId="{A51EC56F-3760-4A5A-98D8-10D7412FE42B}">
      <dgm:prSet/>
      <dgm:spPr/>
      <dgm:t>
        <a:bodyPr/>
        <a:lstStyle/>
        <a:p>
          <a:endParaRPr lang="ru-RU"/>
        </a:p>
      </dgm:t>
    </dgm:pt>
    <dgm:pt modelId="{C4B31410-4243-4267-B9A1-DEBBBB5CBC97}">
      <dgm:prSet custT="1"/>
      <dgm:spPr/>
      <dgm:t>
        <a:bodyPr/>
        <a:lstStyle/>
        <a:p>
          <a:r>
            <a:rPr lang="ru-RU" sz="1800" b="1" dirty="0">
              <a:solidFill>
                <a:srgbClr val="FF0000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rPr>
            <a:t>Субсидий» на: </a:t>
          </a:r>
          <a:r>
            <a:rPr lang="ru-RU" sz="1800" b="0" dirty="0">
              <a:solidFill>
                <a:schemeClr val="tx1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rPr>
            <a:t>комплектацию объектов оборудованием, сельхоз техникой и спецтранспортом и их монтаж. Список имущества определяет РОУАПК;</a:t>
          </a:r>
        </a:p>
      </dgm:t>
    </dgm:pt>
    <dgm:pt modelId="{7205D8F4-8D4C-4F03-BC1C-337D75F2A4C3}" type="parTrans" cxnId="{2EA275A4-7F46-4C19-BF33-612D5389AB60}">
      <dgm:prSet/>
      <dgm:spPr/>
      <dgm:t>
        <a:bodyPr/>
        <a:lstStyle/>
        <a:p>
          <a:endParaRPr lang="ru-RU"/>
        </a:p>
      </dgm:t>
    </dgm:pt>
    <dgm:pt modelId="{43BF856E-17B3-48E5-93F9-E0D94C361E38}" type="sibTrans" cxnId="{2EA275A4-7F46-4C19-BF33-612D5389AB60}">
      <dgm:prSet/>
      <dgm:spPr/>
      <dgm:t>
        <a:bodyPr/>
        <a:lstStyle/>
        <a:p>
          <a:endParaRPr lang="ru-RU"/>
        </a:p>
      </dgm:t>
    </dgm:pt>
    <dgm:pt modelId="{7456E10F-E5B3-4B48-9C38-18D495E20119}">
      <dgm:prSet custT="1"/>
      <dgm:spPr/>
      <dgm:t>
        <a:bodyPr/>
        <a:lstStyle/>
        <a:p>
          <a:r>
            <a:rPr lang="ru-RU" sz="1800" b="0" dirty="0">
              <a:solidFill>
                <a:schemeClr val="tx1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rPr>
            <a:t>приобретение посадочного материала для закладки многолетних насаждений, в </a:t>
          </a:r>
          <a:r>
            <a:rPr lang="ru-RU" sz="1800" b="0" dirty="0" err="1">
              <a:solidFill>
                <a:schemeClr val="tx1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rPr>
            <a:t>т.ч</a:t>
          </a:r>
          <a:r>
            <a:rPr lang="ru-RU" sz="1800" b="0" dirty="0">
              <a:solidFill>
                <a:schemeClr val="tx1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rPr>
            <a:t>. виноградников;</a:t>
          </a:r>
        </a:p>
      </dgm:t>
    </dgm:pt>
    <dgm:pt modelId="{C324698F-76E4-4489-B2AA-B6D07B2134CD}" type="parTrans" cxnId="{928E2A5A-6A35-4F33-8570-B0F6F2747240}">
      <dgm:prSet/>
      <dgm:spPr/>
      <dgm:t>
        <a:bodyPr/>
        <a:lstStyle/>
        <a:p>
          <a:endParaRPr lang="ru-RU"/>
        </a:p>
      </dgm:t>
    </dgm:pt>
    <dgm:pt modelId="{7BC3362E-2ADB-4259-8AD1-53F5E8BC3FAD}" type="sibTrans" cxnId="{928E2A5A-6A35-4F33-8570-B0F6F2747240}">
      <dgm:prSet/>
      <dgm:spPr/>
      <dgm:t>
        <a:bodyPr/>
        <a:lstStyle/>
        <a:p>
          <a:endParaRPr lang="ru-RU"/>
        </a:p>
      </dgm:t>
    </dgm:pt>
    <dgm:pt modelId="{1C2701B0-4F87-4271-A17E-E556E10126AA}">
      <dgm:prSet custT="1"/>
      <dgm:spPr/>
      <dgm:t>
        <a:bodyPr/>
        <a:lstStyle/>
        <a:p>
          <a:r>
            <a:rPr lang="ru-RU" sz="1800" b="0" dirty="0">
              <a:solidFill>
                <a:schemeClr val="tx1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rPr>
            <a:t>погашение не более 20% инвестиционного кредита; </a:t>
          </a:r>
        </a:p>
      </dgm:t>
    </dgm:pt>
    <dgm:pt modelId="{46D4ED10-76F2-4799-BFC7-E8E0BB8FDF99}" type="parTrans" cxnId="{46575BCA-87A2-4A31-AD04-07F5AB6C11D7}">
      <dgm:prSet/>
      <dgm:spPr/>
      <dgm:t>
        <a:bodyPr/>
        <a:lstStyle/>
        <a:p>
          <a:endParaRPr lang="ru-RU"/>
        </a:p>
      </dgm:t>
    </dgm:pt>
    <dgm:pt modelId="{0CF9799E-E588-4CC2-9527-BD29BECCBAF7}" type="sibTrans" cxnId="{46575BCA-87A2-4A31-AD04-07F5AB6C11D7}">
      <dgm:prSet/>
      <dgm:spPr/>
      <dgm:t>
        <a:bodyPr/>
        <a:lstStyle/>
        <a:p>
          <a:endParaRPr lang="ru-RU"/>
        </a:p>
      </dgm:t>
    </dgm:pt>
    <dgm:pt modelId="{49FBAA97-5DA4-48BF-8319-13F69FD206B2}">
      <dgm:prSet custT="1"/>
      <dgm:spPr/>
      <dgm:t>
        <a:bodyPr/>
        <a:lstStyle/>
        <a:p>
          <a:r>
            <a:rPr lang="ru-RU" sz="1800" b="0" dirty="0">
              <a:solidFill>
                <a:schemeClr val="tx1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rPr>
            <a:t>уплата процентов по кредиту, в течение 18 месяцев с даты получения гранта;</a:t>
          </a:r>
        </a:p>
      </dgm:t>
    </dgm:pt>
    <dgm:pt modelId="{D3F695EC-FD9C-4BC7-8418-69B0F49A8CD8}" type="parTrans" cxnId="{8B445793-00F7-4113-9488-0BDBFB3DA60A}">
      <dgm:prSet/>
      <dgm:spPr/>
      <dgm:t>
        <a:bodyPr/>
        <a:lstStyle/>
        <a:p>
          <a:endParaRPr lang="ru-RU"/>
        </a:p>
      </dgm:t>
    </dgm:pt>
    <dgm:pt modelId="{EBAE6045-5055-4FB9-859C-8643BBEAED8B}" type="sibTrans" cxnId="{8B445793-00F7-4113-9488-0BDBFB3DA60A}">
      <dgm:prSet/>
      <dgm:spPr/>
      <dgm:t>
        <a:bodyPr/>
        <a:lstStyle/>
        <a:p>
          <a:endParaRPr lang="ru-RU"/>
        </a:p>
      </dgm:t>
    </dgm:pt>
    <dgm:pt modelId="{D4F41848-875B-4979-87B4-D43B0FB786A1}">
      <dgm:prSet custT="1"/>
      <dgm:spPr/>
      <dgm:t>
        <a:bodyPr/>
        <a:lstStyle/>
        <a:p>
          <a:r>
            <a:rPr lang="ru-RU" sz="1800" b="0" dirty="0">
              <a:solidFill>
                <a:schemeClr val="tx1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rPr>
            <a:t>погашение не более 20% займа, полученного в сельскохозяйственном потребительском кредитным кооперативе на реализацию проекта </a:t>
          </a:r>
          <a:r>
            <a:rPr lang="ru-RU" sz="1800" b="0" dirty="0" err="1">
              <a:solidFill>
                <a:schemeClr val="tx1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rPr>
            <a:t>грантополучателя</a:t>
          </a:r>
          <a:endParaRPr lang="ru-RU" sz="1800" b="0" dirty="0">
            <a:solidFill>
              <a:schemeClr val="tx1"/>
            </a:solidFill>
            <a:effectLst/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5C252B49-BAF4-40D1-9153-E48B8A8646CB}" type="parTrans" cxnId="{989A9DE5-C120-4FEF-BE02-787311F9E101}">
      <dgm:prSet/>
      <dgm:spPr/>
      <dgm:t>
        <a:bodyPr/>
        <a:lstStyle/>
        <a:p>
          <a:endParaRPr lang="ru-RU"/>
        </a:p>
      </dgm:t>
    </dgm:pt>
    <dgm:pt modelId="{570E753B-D45C-4158-98D1-6D77CB4C7110}" type="sibTrans" cxnId="{989A9DE5-C120-4FEF-BE02-787311F9E101}">
      <dgm:prSet/>
      <dgm:spPr/>
      <dgm:t>
        <a:bodyPr/>
        <a:lstStyle/>
        <a:p>
          <a:endParaRPr lang="ru-RU"/>
        </a:p>
      </dgm:t>
    </dgm:pt>
    <dgm:pt modelId="{B18ED4DD-80E0-4B27-A88F-A4B5B01E9C07}" type="pres">
      <dgm:prSet presAssocID="{15B2CCB0-34D7-428E-81D0-E6F999B589CD}" presName="linear" presStyleCnt="0">
        <dgm:presLayoutVars>
          <dgm:animLvl val="lvl"/>
          <dgm:resizeHandles val="exact"/>
        </dgm:presLayoutVars>
      </dgm:prSet>
      <dgm:spPr/>
    </dgm:pt>
    <dgm:pt modelId="{7315586E-97A8-4E30-8A61-722EE2B9C980}" type="pres">
      <dgm:prSet presAssocID="{F37ACEFF-5841-4E3F-AC0D-168786C1CA76}" presName="parentText" presStyleLbl="node1" presStyleIdx="0" presStyleCnt="1" custScaleY="46427" custLinFactNeighborX="579" custLinFactNeighborY="-391">
        <dgm:presLayoutVars>
          <dgm:chMax val="0"/>
          <dgm:bulletEnabled val="1"/>
        </dgm:presLayoutVars>
      </dgm:prSet>
      <dgm:spPr/>
    </dgm:pt>
    <dgm:pt modelId="{122A63C2-FF72-4F7E-9999-2C5DCEFD58FC}" type="pres">
      <dgm:prSet presAssocID="{F37ACEFF-5841-4E3F-AC0D-168786C1CA76}" presName="childText" presStyleLbl="revTx" presStyleIdx="0" presStyleCnt="1" custLinFactNeighborX="132" custLinFactNeighborY="-1294">
        <dgm:presLayoutVars>
          <dgm:bulletEnabled val="1"/>
        </dgm:presLayoutVars>
      </dgm:prSet>
      <dgm:spPr/>
    </dgm:pt>
  </dgm:ptLst>
  <dgm:cxnLst>
    <dgm:cxn modelId="{CE914D13-E7A7-443A-8611-4E46E24D43FA}" type="presOf" srcId="{C4B31410-4243-4267-B9A1-DEBBBB5CBC97}" destId="{122A63C2-FF72-4F7E-9999-2C5DCEFD58FC}" srcOrd="0" destOrd="5" presId="urn:microsoft.com/office/officeart/2005/8/layout/vList2"/>
    <dgm:cxn modelId="{71E6A718-9633-4C61-B140-573DC032C97B}" type="presOf" srcId="{1C2701B0-4F87-4271-A17E-E556E10126AA}" destId="{122A63C2-FF72-4F7E-9999-2C5DCEFD58FC}" srcOrd="0" destOrd="7" presId="urn:microsoft.com/office/officeart/2005/8/layout/vList2"/>
    <dgm:cxn modelId="{E96CD135-D28A-4EF8-BEE3-8A7B97F23954}" srcId="{F37ACEFF-5841-4E3F-AC0D-168786C1CA76}" destId="{C8FFEBC3-A828-4461-A912-73C36D2203CA}" srcOrd="3" destOrd="0" parTransId="{EF64E118-D216-4558-AAA7-73F144F1875C}" sibTransId="{028A9CD3-546C-427B-A37F-3175D616B0DE}"/>
    <dgm:cxn modelId="{B3E2994C-BAB8-4A0D-8A40-726041F0D08C}" type="presOf" srcId="{49FBAA97-5DA4-48BF-8319-13F69FD206B2}" destId="{122A63C2-FF72-4F7E-9999-2C5DCEFD58FC}" srcOrd="0" destOrd="8" presId="urn:microsoft.com/office/officeart/2005/8/layout/vList2"/>
    <dgm:cxn modelId="{A51EC56F-3760-4A5A-98D8-10D7412FE42B}" srcId="{F37ACEFF-5841-4E3F-AC0D-168786C1CA76}" destId="{698AC8CA-9331-47E0-9E10-8F0415903CB9}" srcOrd="4" destOrd="0" parTransId="{C52DA9BB-6B4E-4447-97B5-E6F51B021129}" sibTransId="{E7D2E1F1-29A0-47AA-A8DF-33BAADAC17A3}"/>
    <dgm:cxn modelId="{44F62377-C4FD-4578-9B45-AA4EB53BED87}" type="presOf" srcId="{15B2CCB0-34D7-428E-81D0-E6F999B589CD}" destId="{B18ED4DD-80E0-4B27-A88F-A4B5B01E9C07}" srcOrd="0" destOrd="0" presId="urn:microsoft.com/office/officeart/2005/8/layout/vList2"/>
    <dgm:cxn modelId="{14D02958-15E2-4349-82A7-FF23633E0EE8}" type="presOf" srcId="{C8FFEBC3-A828-4461-A912-73C36D2203CA}" destId="{122A63C2-FF72-4F7E-9999-2C5DCEFD58FC}" srcOrd="0" destOrd="3" presId="urn:microsoft.com/office/officeart/2005/8/layout/vList2"/>
    <dgm:cxn modelId="{928E2A5A-6A35-4F33-8570-B0F6F2747240}" srcId="{F37ACEFF-5841-4E3F-AC0D-168786C1CA76}" destId="{7456E10F-E5B3-4B48-9C38-18D495E20119}" srcOrd="6" destOrd="0" parTransId="{C324698F-76E4-4489-B2AA-B6D07B2134CD}" sibTransId="{7BC3362E-2ADB-4259-8AD1-53F5E8BC3FAD}"/>
    <dgm:cxn modelId="{4CFB925A-47A8-4FF1-A69C-43BB54A2E296}" srcId="{F37ACEFF-5841-4E3F-AC0D-168786C1CA76}" destId="{9A641F9C-3DB4-4533-8332-7D164978F89E}" srcOrd="2" destOrd="0" parTransId="{DFF1A129-1EC3-41C4-A769-E0CFB6252CFA}" sibTransId="{5A84D868-8EAD-4FF9-B935-1DEB44081A76}"/>
    <dgm:cxn modelId="{4C2A1A82-7FAD-4799-9DBE-E6B25717D5BB}" srcId="{F37ACEFF-5841-4E3F-AC0D-168786C1CA76}" destId="{45B8193A-8543-41C5-8907-BC0270D6EE1C}" srcOrd="1" destOrd="0" parTransId="{2EEC17DB-10F6-4BC9-B6A6-867777C86F44}" sibTransId="{C31142E0-6158-4FF3-99ED-BEE90D47E70B}"/>
    <dgm:cxn modelId="{80FC068E-48DE-42DE-8CC6-724B29F11DF8}" type="presOf" srcId="{EEF4E921-F540-4752-96F3-93CAAA8F01F5}" destId="{122A63C2-FF72-4F7E-9999-2C5DCEFD58FC}" srcOrd="0" destOrd="0" presId="urn:microsoft.com/office/officeart/2005/8/layout/vList2"/>
    <dgm:cxn modelId="{8B445793-00F7-4113-9488-0BDBFB3DA60A}" srcId="{F37ACEFF-5841-4E3F-AC0D-168786C1CA76}" destId="{49FBAA97-5DA4-48BF-8319-13F69FD206B2}" srcOrd="8" destOrd="0" parTransId="{D3F695EC-FD9C-4BC7-8418-69B0F49A8CD8}" sibTransId="{EBAE6045-5055-4FB9-859C-8643BBEAED8B}"/>
    <dgm:cxn modelId="{9C1CC599-BAA4-4325-88DD-43DD9EC72A31}" type="presOf" srcId="{D4F41848-875B-4979-87B4-D43B0FB786A1}" destId="{122A63C2-FF72-4F7E-9999-2C5DCEFD58FC}" srcOrd="0" destOrd="9" presId="urn:microsoft.com/office/officeart/2005/8/layout/vList2"/>
    <dgm:cxn modelId="{D4DF589D-6299-41C3-8FEC-45D5332B157D}" type="presOf" srcId="{9A641F9C-3DB4-4533-8332-7D164978F89E}" destId="{122A63C2-FF72-4F7E-9999-2C5DCEFD58FC}" srcOrd="0" destOrd="2" presId="urn:microsoft.com/office/officeart/2005/8/layout/vList2"/>
    <dgm:cxn modelId="{2EA275A4-7F46-4C19-BF33-612D5389AB60}" srcId="{F37ACEFF-5841-4E3F-AC0D-168786C1CA76}" destId="{C4B31410-4243-4267-B9A1-DEBBBB5CBC97}" srcOrd="5" destOrd="0" parTransId="{7205D8F4-8D4C-4F03-BC1C-337D75F2A4C3}" sibTransId="{43BF856E-17B3-48E5-93F9-E0D94C361E38}"/>
    <dgm:cxn modelId="{206029C7-97BD-4D0C-B878-A524F5EF2876}" type="presOf" srcId="{7456E10F-E5B3-4B48-9C38-18D495E20119}" destId="{122A63C2-FF72-4F7E-9999-2C5DCEFD58FC}" srcOrd="0" destOrd="6" presId="urn:microsoft.com/office/officeart/2005/8/layout/vList2"/>
    <dgm:cxn modelId="{0AC1EFC8-9FE0-434E-A256-9669F92D8664}" srcId="{15B2CCB0-34D7-428E-81D0-E6F999B589CD}" destId="{F37ACEFF-5841-4E3F-AC0D-168786C1CA76}" srcOrd="0" destOrd="0" parTransId="{F204016A-B080-4EA0-BFF0-21FF3752F2F4}" sibTransId="{F193E098-F33C-44E9-AAC3-676E7314E86C}"/>
    <dgm:cxn modelId="{46575BCA-87A2-4A31-AD04-07F5AB6C11D7}" srcId="{F37ACEFF-5841-4E3F-AC0D-168786C1CA76}" destId="{1C2701B0-4F87-4271-A17E-E556E10126AA}" srcOrd="7" destOrd="0" parTransId="{46D4ED10-76F2-4799-BFC7-E8E0BB8FDF99}" sibTransId="{0CF9799E-E588-4CC2-9527-BD29BECCBAF7}"/>
    <dgm:cxn modelId="{1D07A8D6-AE8B-49A2-8378-9320CCF1AD5E}" type="presOf" srcId="{F37ACEFF-5841-4E3F-AC0D-168786C1CA76}" destId="{7315586E-97A8-4E30-8A61-722EE2B9C980}" srcOrd="0" destOrd="0" presId="urn:microsoft.com/office/officeart/2005/8/layout/vList2"/>
    <dgm:cxn modelId="{D8FDF9E1-97C4-4CF0-A30A-9B8BA593685A}" type="presOf" srcId="{45B8193A-8543-41C5-8907-BC0270D6EE1C}" destId="{122A63C2-FF72-4F7E-9999-2C5DCEFD58FC}" srcOrd="0" destOrd="1" presId="urn:microsoft.com/office/officeart/2005/8/layout/vList2"/>
    <dgm:cxn modelId="{989A9DE5-C120-4FEF-BE02-787311F9E101}" srcId="{F37ACEFF-5841-4E3F-AC0D-168786C1CA76}" destId="{D4F41848-875B-4979-87B4-D43B0FB786A1}" srcOrd="9" destOrd="0" parTransId="{5C252B49-BAF4-40D1-9153-E48B8A8646CB}" sibTransId="{570E753B-D45C-4158-98D1-6D77CB4C7110}"/>
    <dgm:cxn modelId="{9FBADFE5-962E-4B0B-BFAB-D1FED4A7E880}" srcId="{F37ACEFF-5841-4E3F-AC0D-168786C1CA76}" destId="{EEF4E921-F540-4752-96F3-93CAAA8F01F5}" srcOrd="0" destOrd="0" parTransId="{1ECC06C8-8F1D-41FE-A0F7-5CE0E0D5C6F5}" sibTransId="{0C27980D-3998-4F2B-9F47-D2BCAF319F0B}"/>
    <dgm:cxn modelId="{0200CDF0-6B4E-40D9-814F-DD13506AE5BD}" type="presOf" srcId="{698AC8CA-9331-47E0-9E10-8F0415903CB9}" destId="{122A63C2-FF72-4F7E-9999-2C5DCEFD58FC}" srcOrd="0" destOrd="4" presId="urn:microsoft.com/office/officeart/2005/8/layout/vList2"/>
    <dgm:cxn modelId="{0736EF42-3F7C-4E74-ADB8-DFB329983136}" type="presParOf" srcId="{B18ED4DD-80E0-4B27-A88F-A4B5B01E9C07}" destId="{7315586E-97A8-4E30-8A61-722EE2B9C980}" srcOrd="0" destOrd="0" presId="urn:microsoft.com/office/officeart/2005/8/layout/vList2"/>
    <dgm:cxn modelId="{76EBD866-51BC-4956-8817-D1E566FA17F3}" type="presParOf" srcId="{B18ED4DD-80E0-4B27-A88F-A4B5B01E9C07}" destId="{122A63C2-FF72-4F7E-9999-2C5DCEFD58F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B2CCB0-34D7-428E-81D0-E6F999B589CD}" type="doc">
      <dgm:prSet loTypeId="urn:microsoft.com/office/officeart/2005/8/layout/vList2" loCatId="list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F37ACEFF-5841-4E3F-AC0D-168786C1CA76}">
      <dgm:prSet phldrT="[Текст]" custT="1"/>
      <dgm:spPr/>
      <dgm:t>
        <a:bodyPr/>
        <a:lstStyle/>
        <a:p>
          <a:pPr algn="just">
            <a:lnSpc>
              <a:spcPct val="150000"/>
            </a:lnSpc>
            <a:spcBef>
              <a:spcPts val="600"/>
            </a:spcBef>
          </a:pPr>
          <a:r>
            <a:rPr lang="ru-RU" sz="1800" b="0" dirty="0">
              <a:effectLst/>
              <a:latin typeface="Century Gothic" panose="020B0502020202020204" pitchFamily="34" charset="0"/>
              <a:cs typeface="Arial" panose="020B0604020202020204" pitchFamily="34" charset="0"/>
            </a:rPr>
            <a:t>Заявитель </a:t>
          </a:r>
        </a:p>
      </dgm:t>
    </dgm:pt>
    <dgm:pt modelId="{F204016A-B080-4EA0-BFF0-21FF3752F2F4}" type="parTrans" cxnId="{0AC1EFC8-9FE0-434E-A256-9669F92D8664}">
      <dgm:prSet/>
      <dgm:spPr/>
      <dgm:t>
        <a:bodyPr/>
        <a:lstStyle/>
        <a:p>
          <a:pPr algn="just">
            <a:lnSpc>
              <a:spcPct val="150000"/>
            </a:lnSpc>
          </a:pPr>
          <a:endParaRPr lang="ru-RU" sz="1800" b="0">
            <a:solidFill>
              <a:srgbClr val="002060"/>
            </a:solidFill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F193E098-F33C-44E9-AAC3-676E7314E86C}" type="sibTrans" cxnId="{0AC1EFC8-9FE0-434E-A256-9669F92D8664}">
      <dgm:prSet/>
      <dgm:spPr/>
      <dgm:t>
        <a:bodyPr/>
        <a:lstStyle/>
        <a:p>
          <a:pPr algn="just">
            <a:lnSpc>
              <a:spcPct val="150000"/>
            </a:lnSpc>
          </a:pPr>
          <a:endParaRPr lang="ru-RU" sz="1800" b="0">
            <a:solidFill>
              <a:srgbClr val="002060"/>
            </a:solidFill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78D9B1A5-BC7B-4CDC-A843-329CCD26EE1E}">
      <dgm:prSet phldrT="[Текст]" custT="1"/>
      <dgm:spPr/>
      <dgm:t>
        <a:bodyPr/>
        <a:lstStyle/>
        <a:p>
          <a:pPr algn="just">
            <a:lnSpc>
              <a:spcPct val="114000"/>
            </a:lnSpc>
            <a:spcBef>
              <a:spcPts val="0"/>
            </a:spcBef>
          </a:pPr>
          <a:r>
            <a:rPr lang="ru-RU" sz="1800" b="0" dirty="0">
              <a:latin typeface="Century Gothic" panose="020B0502020202020204" pitchFamily="34" charset="0"/>
              <a:cs typeface="Arial" panose="020B0604020202020204" pitchFamily="34" charset="0"/>
            </a:rPr>
            <a:t>Регистрация на сельской территории или на территории сельской агломерации</a:t>
          </a:r>
        </a:p>
      </dgm:t>
    </dgm:pt>
    <dgm:pt modelId="{5AC655EE-1CD9-450C-B032-D5319C97CB99}" type="parTrans" cxnId="{228E63F6-61B9-473C-BD31-B486E80069C5}">
      <dgm:prSet/>
      <dgm:spPr/>
      <dgm:t>
        <a:bodyPr/>
        <a:lstStyle/>
        <a:p>
          <a:endParaRPr lang="ru-RU" sz="1800" b="0">
            <a:latin typeface="Century Gothic" panose="020B0502020202020204" pitchFamily="34" charset="0"/>
          </a:endParaRPr>
        </a:p>
      </dgm:t>
    </dgm:pt>
    <dgm:pt modelId="{D65B3E49-ECD6-4300-B586-377232252372}" type="sibTrans" cxnId="{228E63F6-61B9-473C-BD31-B486E80069C5}">
      <dgm:prSet/>
      <dgm:spPr/>
      <dgm:t>
        <a:bodyPr/>
        <a:lstStyle/>
        <a:p>
          <a:endParaRPr lang="ru-RU" sz="1800" b="0">
            <a:latin typeface="Century Gothic" panose="020B0502020202020204" pitchFamily="34" charset="0"/>
          </a:endParaRPr>
        </a:p>
      </dgm:t>
    </dgm:pt>
    <dgm:pt modelId="{1F3654A0-0B2C-413F-8AE3-4E609FC170F6}">
      <dgm:prSet phldrT="[Текст]" custT="1"/>
      <dgm:spPr/>
      <dgm:t>
        <a:bodyPr/>
        <a:lstStyle/>
        <a:p>
          <a:pPr algn="just">
            <a:lnSpc>
              <a:spcPct val="114000"/>
            </a:lnSpc>
            <a:spcBef>
              <a:spcPts val="0"/>
            </a:spcBef>
          </a:pPr>
          <a:r>
            <a:rPr lang="ru-RU" sz="1800" b="0" dirty="0">
              <a:latin typeface="Century Gothic" panose="020B0502020202020204" pitchFamily="34" charset="0"/>
              <a:cs typeface="Arial" panose="020B0604020202020204" pitchFamily="34" charset="0"/>
            </a:rPr>
            <a:t>Сельхоз потребительский перерабатывающий и/или сбытовой кооператив</a:t>
          </a:r>
        </a:p>
      </dgm:t>
    </dgm:pt>
    <dgm:pt modelId="{292B7FE9-A9BC-49B5-84DA-EC897A2F068A}" type="parTrans" cxnId="{BEDEC71D-45CC-4F05-9324-CB52267BF927}">
      <dgm:prSet/>
      <dgm:spPr/>
      <dgm:t>
        <a:bodyPr/>
        <a:lstStyle/>
        <a:p>
          <a:endParaRPr lang="ru-RU" sz="1800" b="0">
            <a:latin typeface="Century Gothic" panose="020B0502020202020204" pitchFamily="34" charset="0"/>
          </a:endParaRPr>
        </a:p>
      </dgm:t>
    </dgm:pt>
    <dgm:pt modelId="{60D755DC-DE9B-42CC-BD1C-739AF4EC5580}" type="sibTrans" cxnId="{BEDEC71D-45CC-4F05-9324-CB52267BF927}">
      <dgm:prSet/>
      <dgm:spPr/>
      <dgm:t>
        <a:bodyPr/>
        <a:lstStyle/>
        <a:p>
          <a:endParaRPr lang="ru-RU" sz="1800" b="0">
            <a:latin typeface="Century Gothic" panose="020B0502020202020204" pitchFamily="34" charset="0"/>
          </a:endParaRPr>
        </a:p>
      </dgm:t>
    </dgm:pt>
    <dgm:pt modelId="{4E69FFCD-05CC-47C7-B47E-881D0E4EB525}">
      <dgm:prSet phldrT="[Текст]" custT="1"/>
      <dgm:spPr/>
      <dgm:t>
        <a:bodyPr/>
        <a:lstStyle/>
        <a:p>
          <a:pPr algn="just">
            <a:lnSpc>
              <a:spcPct val="114000"/>
            </a:lnSpc>
            <a:spcBef>
              <a:spcPts val="0"/>
            </a:spcBef>
          </a:pPr>
          <a:r>
            <a:rPr lang="ru-RU" sz="1800" b="0" dirty="0">
              <a:latin typeface="Century Gothic" panose="020B0502020202020204" pitchFamily="34" charset="0"/>
              <a:cs typeface="Arial" panose="020B0604020202020204" pitchFamily="34" charset="0"/>
            </a:rPr>
            <a:t>Осуществление деятельности не менее 12 мес. с даты регистрации</a:t>
          </a:r>
        </a:p>
      </dgm:t>
    </dgm:pt>
    <dgm:pt modelId="{F8811A66-ABE3-4A22-B272-CE7D11E4C21C}" type="parTrans" cxnId="{366E8E7A-BBDA-4140-A812-E6D6FE2B7A07}">
      <dgm:prSet/>
      <dgm:spPr/>
      <dgm:t>
        <a:bodyPr/>
        <a:lstStyle/>
        <a:p>
          <a:endParaRPr lang="ru-RU" sz="1800" b="0">
            <a:latin typeface="Century Gothic" panose="020B0502020202020204" pitchFamily="34" charset="0"/>
          </a:endParaRPr>
        </a:p>
      </dgm:t>
    </dgm:pt>
    <dgm:pt modelId="{F4F8372C-C16C-4079-BD2E-A607FF5BF775}" type="sibTrans" cxnId="{366E8E7A-BBDA-4140-A812-E6D6FE2B7A07}">
      <dgm:prSet/>
      <dgm:spPr/>
      <dgm:t>
        <a:bodyPr/>
        <a:lstStyle/>
        <a:p>
          <a:endParaRPr lang="ru-RU" sz="1800" b="0">
            <a:latin typeface="Century Gothic" panose="020B0502020202020204" pitchFamily="34" charset="0"/>
          </a:endParaRPr>
        </a:p>
      </dgm:t>
    </dgm:pt>
    <dgm:pt modelId="{37535DAC-4EFF-4669-91B8-974E761F19A5}">
      <dgm:prSet phldrT="[Текст]" custT="1"/>
      <dgm:spPr/>
      <dgm:t>
        <a:bodyPr/>
        <a:lstStyle/>
        <a:p>
          <a:pPr algn="just">
            <a:lnSpc>
              <a:spcPct val="114000"/>
            </a:lnSpc>
            <a:spcBef>
              <a:spcPts val="0"/>
            </a:spcBef>
          </a:pPr>
          <a:r>
            <a:rPr lang="ru-RU" sz="1800" b="0" dirty="0">
              <a:latin typeface="Century Gothic" panose="020B0502020202020204" pitchFamily="34" charset="0"/>
              <a:cs typeface="Arial" panose="020B0604020202020204" pitchFamily="34" charset="0"/>
            </a:rPr>
            <a:t>Наличие  не менее 10 членов в составе кооператива</a:t>
          </a:r>
        </a:p>
      </dgm:t>
    </dgm:pt>
    <dgm:pt modelId="{9B0CFBF7-EEBD-466F-BE4B-030A13F4D915}" type="parTrans" cxnId="{1B0AD370-9BD2-4435-BFC6-F70DF84C97DD}">
      <dgm:prSet/>
      <dgm:spPr/>
      <dgm:t>
        <a:bodyPr/>
        <a:lstStyle/>
        <a:p>
          <a:endParaRPr lang="ru-RU" sz="1800" b="0">
            <a:latin typeface="Century Gothic" panose="020B0502020202020204" pitchFamily="34" charset="0"/>
          </a:endParaRPr>
        </a:p>
      </dgm:t>
    </dgm:pt>
    <dgm:pt modelId="{E87DE7D8-51B5-41FA-A6FD-0FC5FFD384AE}" type="sibTrans" cxnId="{1B0AD370-9BD2-4435-BFC6-F70DF84C97DD}">
      <dgm:prSet/>
      <dgm:spPr/>
      <dgm:t>
        <a:bodyPr/>
        <a:lstStyle/>
        <a:p>
          <a:endParaRPr lang="ru-RU" sz="1800" b="0">
            <a:latin typeface="Century Gothic" panose="020B0502020202020204" pitchFamily="34" charset="0"/>
          </a:endParaRPr>
        </a:p>
      </dgm:t>
    </dgm:pt>
    <dgm:pt modelId="{B24F400F-CBA8-4DFD-B830-A7264774A94B}">
      <dgm:prSet phldrT="[Текст]" custT="1"/>
      <dgm:spPr/>
      <dgm:t>
        <a:bodyPr/>
        <a:lstStyle/>
        <a:p>
          <a:pPr algn="just">
            <a:lnSpc>
              <a:spcPct val="114000"/>
            </a:lnSpc>
            <a:spcBef>
              <a:spcPts val="0"/>
            </a:spcBef>
          </a:pPr>
          <a:r>
            <a:rPr lang="ru-RU" sz="1800" b="0" dirty="0">
              <a:latin typeface="Century Gothic" panose="020B0502020202020204" pitchFamily="34" charset="0"/>
              <a:cs typeface="Arial" panose="020B0604020202020204" pitchFamily="34" charset="0"/>
            </a:rPr>
            <a:t>Не менее 70 % выручки </a:t>
          </a:r>
          <a:r>
            <a:rPr lang="ru-RU" sz="1800" b="0" dirty="0" err="1">
              <a:latin typeface="Century Gothic" panose="020B0502020202020204" pitchFamily="34" charset="0"/>
              <a:cs typeface="Arial" panose="020B0604020202020204" pitchFamily="34" charset="0"/>
            </a:rPr>
            <a:t>СПоК</a:t>
          </a:r>
          <a:r>
            <a:rPr lang="ru-RU" sz="1800" b="0" dirty="0">
              <a:latin typeface="Century Gothic" panose="020B0502020202020204" pitchFamily="34" charset="0"/>
              <a:cs typeface="Arial" panose="020B0604020202020204" pitchFamily="34" charset="0"/>
            </a:rPr>
            <a:t> формируется я за счет осуществления перерабатывающей и/или сбытовой деятельности</a:t>
          </a:r>
        </a:p>
      </dgm:t>
    </dgm:pt>
    <dgm:pt modelId="{9EAD7E82-D69C-47E9-8269-8AC0F66D568D}" type="parTrans" cxnId="{AF970D4A-2525-406E-9E1C-0E148A4EFD54}">
      <dgm:prSet/>
      <dgm:spPr/>
      <dgm:t>
        <a:bodyPr/>
        <a:lstStyle/>
        <a:p>
          <a:endParaRPr lang="ru-RU" sz="1800" b="0">
            <a:latin typeface="Century Gothic" panose="020B0502020202020204" pitchFamily="34" charset="0"/>
          </a:endParaRPr>
        </a:p>
      </dgm:t>
    </dgm:pt>
    <dgm:pt modelId="{016E682C-B32A-4562-8F4D-F7F0D1F76741}" type="sibTrans" cxnId="{AF970D4A-2525-406E-9E1C-0E148A4EFD54}">
      <dgm:prSet/>
      <dgm:spPr/>
      <dgm:t>
        <a:bodyPr/>
        <a:lstStyle/>
        <a:p>
          <a:endParaRPr lang="ru-RU" sz="1800" b="0">
            <a:latin typeface="Century Gothic" panose="020B0502020202020204" pitchFamily="34" charset="0"/>
          </a:endParaRPr>
        </a:p>
      </dgm:t>
    </dgm:pt>
    <dgm:pt modelId="{B18ED4DD-80E0-4B27-A88F-A4B5B01E9C07}" type="pres">
      <dgm:prSet presAssocID="{15B2CCB0-34D7-428E-81D0-E6F999B589CD}" presName="linear" presStyleCnt="0">
        <dgm:presLayoutVars>
          <dgm:animLvl val="lvl"/>
          <dgm:resizeHandles val="exact"/>
        </dgm:presLayoutVars>
      </dgm:prSet>
      <dgm:spPr/>
    </dgm:pt>
    <dgm:pt modelId="{7315586E-97A8-4E30-8A61-722EE2B9C980}" type="pres">
      <dgm:prSet presAssocID="{F37ACEFF-5841-4E3F-AC0D-168786C1CA76}" presName="parentText" presStyleLbl="node1" presStyleIdx="0" presStyleCnt="1" custScaleY="29769" custLinFactNeighborX="69264" custLinFactNeighborY="-17464">
        <dgm:presLayoutVars>
          <dgm:chMax val="0"/>
          <dgm:bulletEnabled val="1"/>
        </dgm:presLayoutVars>
      </dgm:prSet>
      <dgm:spPr/>
    </dgm:pt>
    <dgm:pt modelId="{122A63C2-FF72-4F7E-9999-2C5DCEFD58FC}" type="pres">
      <dgm:prSet presAssocID="{F37ACEFF-5841-4E3F-AC0D-168786C1CA76}" presName="childText" presStyleLbl="revTx" presStyleIdx="0" presStyleCnt="1" custScaleY="73347" custLinFactNeighborX="-585" custLinFactNeighborY="-12139">
        <dgm:presLayoutVars>
          <dgm:bulletEnabled val="1"/>
        </dgm:presLayoutVars>
      </dgm:prSet>
      <dgm:spPr/>
    </dgm:pt>
  </dgm:ptLst>
  <dgm:cxnLst>
    <dgm:cxn modelId="{521CB618-2D5D-4EAB-8532-C90F29A84847}" type="presOf" srcId="{37535DAC-4EFF-4669-91B8-974E761F19A5}" destId="{122A63C2-FF72-4F7E-9999-2C5DCEFD58FC}" srcOrd="0" destOrd="3" presId="urn:microsoft.com/office/officeart/2005/8/layout/vList2"/>
    <dgm:cxn modelId="{BEDEC71D-45CC-4F05-9324-CB52267BF927}" srcId="{F37ACEFF-5841-4E3F-AC0D-168786C1CA76}" destId="{1F3654A0-0B2C-413F-8AE3-4E609FC170F6}" srcOrd="0" destOrd="0" parTransId="{292B7FE9-A9BC-49B5-84DA-EC897A2F068A}" sibTransId="{60D755DC-DE9B-42CC-BD1C-739AF4EC5580}"/>
    <dgm:cxn modelId="{1836FD60-3817-4EE0-A32F-73011038A632}" type="presOf" srcId="{4E69FFCD-05CC-47C7-B47E-881D0E4EB525}" destId="{122A63C2-FF72-4F7E-9999-2C5DCEFD58FC}" srcOrd="0" destOrd="2" presId="urn:microsoft.com/office/officeart/2005/8/layout/vList2"/>
    <dgm:cxn modelId="{84AA6762-5B21-4A39-90B6-25A0047CCCCF}" type="presOf" srcId="{78D9B1A5-BC7B-4CDC-A843-329CCD26EE1E}" destId="{122A63C2-FF72-4F7E-9999-2C5DCEFD58FC}" srcOrd="0" destOrd="1" presId="urn:microsoft.com/office/officeart/2005/8/layout/vList2"/>
    <dgm:cxn modelId="{FD403565-FDEF-4F91-91DA-25323ED2A03A}" type="presOf" srcId="{F37ACEFF-5841-4E3F-AC0D-168786C1CA76}" destId="{7315586E-97A8-4E30-8A61-722EE2B9C980}" srcOrd="0" destOrd="0" presId="urn:microsoft.com/office/officeart/2005/8/layout/vList2"/>
    <dgm:cxn modelId="{AF970D4A-2525-406E-9E1C-0E148A4EFD54}" srcId="{F37ACEFF-5841-4E3F-AC0D-168786C1CA76}" destId="{B24F400F-CBA8-4DFD-B830-A7264774A94B}" srcOrd="4" destOrd="0" parTransId="{9EAD7E82-D69C-47E9-8269-8AC0F66D568D}" sibTransId="{016E682C-B32A-4562-8F4D-F7F0D1F76741}"/>
    <dgm:cxn modelId="{2CC0D46B-9A1D-4811-8824-D717D7EA027D}" type="presOf" srcId="{15B2CCB0-34D7-428E-81D0-E6F999B589CD}" destId="{B18ED4DD-80E0-4B27-A88F-A4B5B01E9C07}" srcOrd="0" destOrd="0" presId="urn:microsoft.com/office/officeart/2005/8/layout/vList2"/>
    <dgm:cxn modelId="{58471F6E-4BAC-4C9F-A861-F9D761FB02B2}" type="presOf" srcId="{B24F400F-CBA8-4DFD-B830-A7264774A94B}" destId="{122A63C2-FF72-4F7E-9999-2C5DCEFD58FC}" srcOrd="0" destOrd="4" presId="urn:microsoft.com/office/officeart/2005/8/layout/vList2"/>
    <dgm:cxn modelId="{1B0AD370-9BD2-4435-BFC6-F70DF84C97DD}" srcId="{F37ACEFF-5841-4E3F-AC0D-168786C1CA76}" destId="{37535DAC-4EFF-4669-91B8-974E761F19A5}" srcOrd="3" destOrd="0" parTransId="{9B0CFBF7-EEBD-466F-BE4B-030A13F4D915}" sibTransId="{E87DE7D8-51B5-41FA-A6FD-0FC5FFD384AE}"/>
    <dgm:cxn modelId="{366E8E7A-BBDA-4140-A812-E6D6FE2B7A07}" srcId="{F37ACEFF-5841-4E3F-AC0D-168786C1CA76}" destId="{4E69FFCD-05CC-47C7-B47E-881D0E4EB525}" srcOrd="2" destOrd="0" parTransId="{F8811A66-ABE3-4A22-B272-CE7D11E4C21C}" sibTransId="{F4F8372C-C16C-4079-BD2E-A607FF5BF775}"/>
    <dgm:cxn modelId="{DD8D968E-AE61-4928-BFA9-F1FED70945B2}" type="presOf" srcId="{1F3654A0-0B2C-413F-8AE3-4E609FC170F6}" destId="{122A63C2-FF72-4F7E-9999-2C5DCEFD58FC}" srcOrd="0" destOrd="0" presId="urn:microsoft.com/office/officeart/2005/8/layout/vList2"/>
    <dgm:cxn modelId="{0AC1EFC8-9FE0-434E-A256-9669F92D8664}" srcId="{15B2CCB0-34D7-428E-81D0-E6F999B589CD}" destId="{F37ACEFF-5841-4E3F-AC0D-168786C1CA76}" srcOrd="0" destOrd="0" parTransId="{F204016A-B080-4EA0-BFF0-21FF3752F2F4}" sibTransId="{F193E098-F33C-44E9-AAC3-676E7314E86C}"/>
    <dgm:cxn modelId="{228E63F6-61B9-473C-BD31-B486E80069C5}" srcId="{F37ACEFF-5841-4E3F-AC0D-168786C1CA76}" destId="{78D9B1A5-BC7B-4CDC-A843-329CCD26EE1E}" srcOrd="1" destOrd="0" parTransId="{5AC655EE-1CD9-450C-B032-D5319C97CB99}" sibTransId="{D65B3E49-ECD6-4300-B586-377232252372}"/>
    <dgm:cxn modelId="{57388C42-47F1-4A4F-AB8C-9681F8497463}" type="presParOf" srcId="{B18ED4DD-80E0-4B27-A88F-A4B5B01E9C07}" destId="{7315586E-97A8-4E30-8A61-722EE2B9C980}" srcOrd="0" destOrd="0" presId="urn:microsoft.com/office/officeart/2005/8/layout/vList2"/>
    <dgm:cxn modelId="{27859E0D-FFAA-4DC2-A659-C6F1A804D065}" type="presParOf" srcId="{B18ED4DD-80E0-4B27-A88F-A4B5B01E9C07}" destId="{122A63C2-FF72-4F7E-9999-2C5DCEFD58F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B2CCB0-34D7-428E-81D0-E6F999B589CD}" type="doc">
      <dgm:prSet loTypeId="urn:microsoft.com/office/officeart/2005/8/layout/vList2" loCatId="list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CD124E6E-85BB-44FD-820F-FE2D83E7325B}">
      <dgm:prSet phldrT="[Текст]" custT="1"/>
      <dgm:spPr/>
      <dgm:t>
        <a:bodyPr/>
        <a:lstStyle/>
        <a:p>
          <a:pPr algn="just">
            <a:lnSpc>
              <a:spcPct val="150000"/>
            </a:lnSpc>
          </a:pPr>
          <a:r>
            <a:rPr lang="ru-RU" sz="1800" dirty="0">
              <a:latin typeface="Century Gothic" panose="020B0502020202020204" pitchFamily="34" charset="0"/>
              <a:cs typeface="Arial" panose="020B0604020202020204" pitchFamily="34" charset="0"/>
            </a:rPr>
            <a:t>Обязательства </a:t>
          </a:r>
          <a:r>
            <a:rPr lang="ru-RU" sz="1800" dirty="0" err="1">
              <a:latin typeface="Century Gothic" panose="020B0502020202020204" pitchFamily="34" charset="0"/>
              <a:cs typeface="Arial" panose="020B0604020202020204" pitchFamily="34" charset="0"/>
            </a:rPr>
            <a:t>грантополучателя</a:t>
          </a:r>
          <a:endParaRPr lang="ru-RU" sz="1800" dirty="0"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C1EB59C3-E8B0-4E85-83A1-AED178FF9619}" type="parTrans" cxnId="{176CCD13-2F26-47A1-A54A-650F829C3CC9}">
      <dgm:prSet/>
      <dgm:spPr/>
      <dgm:t>
        <a:bodyPr/>
        <a:lstStyle/>
        <a:p>
          <a:pPr algn="just">
            <a:lnSpc>
              <a:spcPct val="150000"/>
            </a:lnSpc>
          </a:pPr>
          <a:endParaRPr lang="ru-RU" sz="105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B66E31-9A10-43D3-8B37-049368B5FB15}" type="sibTrans" cxnId="{176CCD13-2F26-47A1-A54A-650F829C3CC9}">
      <dgm:prSet/>
      <dgm:spPr/>
      <dgm:t>
        <a:bodyPr/>
        <a:lstStyle/>
        <a:p>
          <a:pPr algn="just">
            <a:lnSpc>
              <a:spcPct val="150000"/>
            </a:lnSpc>
          </a:pPr>
          <a:endParaRPr lang="ru-RU" sz="105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D861EC-9B1F-4A24-B068-403A5C8AE181}">
      <dgm:prSet phldrT="[Текст]" custT="1"/>
      <dgm:spPr/>
      <dgm:t>
        <a:bodyPr/>
        <a:lstStyle/>
        <a:p>
          <a:pPr algn="just">
            <a:lnSpc>
              <a:spcPct val="150000"/>
            </a:lnSpc>
          </a:pPr>
          <a:r>
            <a:rPr lang="ru-RU" sz="1800" b="0" dirty="0">
              <a:latin typeface="Century Gothic" panose="020B0502020202020204" pitchFamily="34" charset="0"/>
              <a:cs typeface="Arial" panose="020B0604020202020204" pitchFamily="34" charset="0"/>
            </a:rPr>
            <a:t>Осуществлять деятельность не менее 5 лет с даты получения гранта</a:t>
          </a:r>
        </a:p>
      </dgm:t>
    </dgm:pt>
    <dgm:pt modelId="{746ABA6D-1554-4E77-BDFE-88216239C0FD}" type="parTrans" cxnId="{8A541B6F-2818-4A0D-8EE5-274E90294DB9}">
      <dgm:prSet/>
      <dgm:spPr/>
      <dgm:t>
        <a:bodyPr/>
        <a:lstStyle/>
        <a:p>
          <a:pPr algn="just">
            <a:lnSpc>
              <a:spcPct val="150000"/>
            </a:lnSpc>
          </a:pPr>
          <a:endParaRPr lang="ru-RU" sz="1200"/>
        </a:p>
      </dgm:t>
    </dgm:pt>
    <dgm:pt modelId="{048F47DF-AF26-48DF-B06F-93A3E47B8C42}" type="sibTrans" cxnId="{8A541B6F-2818-4A0D-8EE5-274E90294DB9}">
      <dgm:prSet/>
      <dgm:spPr/>
      <dgm:t>
        <a:bodyPr/>
        <a:lstStyle/>
        <a:p>
          <a:pPr algn="just">
            <a:lnSpc>
              <a:spcPct val="150000"/>
            </a:lnSpc>
          </a:pPr>
          <a:endParaRPr lang="ru-RU" sz="1200"/>
        </a:p>
      </dgm:t>
    </dgm:pt>
    <dgm:pt modelId="{DDEA5B14-EF5A-42D9-AEF3-AA261BF37163}">
      <dgm:prSet phldrT="[Текст]" custT="1"/>
      <dgm:spPr/>
      <dgm:t>
        <a:bodyPr/>
        <a:lstStyle/>
        <a:p>
          <a:pPr algn="just">
            <a:lnSpc>
              <a:spcPct val="150000"/>
            </a:lnSpc>
          </a:pPr>
          <a:endParaRPr lang="ru-RU" sz="105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291C83-F353-43E9-951A-98382E8D76D0}" type="parTrans" cxnId="{FA8AFEFC-E2E7-402F-95A0-E6B1320966D3}">
      <dgm:prSet/>
      <dgm:spPr/>
      <dgm:t>
        <a:bodyPr/>
        <a:lstStyle/>
        <a:p>
          <a:endParaRPr lang="ru-RU" sz="1200"/>
        </a:p>
      </dgm:t>
    </dgm:pt>
    <dgm:pt modelId="{EAA5C43F-0761-4BEF-816D-43F5941B15A8}" type="sibTrans" cxnId="{FA8AFEFC-E2E7-402F-95A0-E6B1320966D3}">
      <dgm:prSet/>
      <dgm:spPr/>
      <dgm:t>
        <a:bodyPr/>
        <a:lstStyle/>
        <a:p>
          <a:endParaRPr lang="ru-RU" sz="1200"/>
        </a:p>
      </dgm:t>
    </dgm:pt>
    <dgm:pt modelId="{CF3CDA69-5D5B-439E-9F62-C7F0F26F0473}">
      <dgm:prSet phldrT="[Текст]" custT="1"/>
      <dgm:spPr/>
      <dgm:t>
        <a:bodyPr/>
        <a:lstStyle/>
        <a:p>
          <a:pPr algn="just">
            <a:lnSpc>
              <a:spcPct val="114000"/>
            </a:lnSpc>
          </a:pPr>
          <a:r>
            <a:rPr lang="ru-RU" sz="1800" b="0" dirty="0">
              <a:latin typeface="Century Gothic" panose="020B0502020202020204" pitchFamily="34" charset="0"/>
              <a:cs typeface="Arial" panose="020B0604020202020204" pitchFamily="34" charset="0"/>
            </a:rPr>
            <a:t>Принять на постоянную работу не менее 1 работника на каждые 10 млн руб. гранта</a:t>
          </a:r>
        </a:p>
      </dgm:t>
    </dgm:pt>
    <dgm:pt modelId="{635F6956-2927-477A-81AC-78F85A8C8498}" type="parTrans" cxnId="{14D69512-CCE0-4B62-87AB-67901FDD4722}">
      <dgm:prSet/>
      <dgm:spPr/>
      <dgm:t>
        <a:bodyPr/>
        <a:lstStyle/>
        <a:p>
          <a:endParaRPr lang="ru-RU" sz="1200"/>
        </a:p>
      </dgm:t>
    </dgm:pt>
    <dgm:pt modelId="{78E9F8A4-C9B6-496C-B040-EAF729E588F8}" type="sibTrans" cxnId="{14D69512-CCE0-4B62-87AB-67901FDD4722}">
      <dgm:prSet/>
      <dgm:spPr/>
      <dgm:t>
        <a:bodyPr/>
        <a:lstStyle/>
        <a:p>
          <a:endParaRPr lang="ru-RU" sz="1200"/>
        </a:p>
      </dgm:t>
    </dgm:pt>
    <dgm:pt modelId="{4FAEC9D8-6697-4545-9969-3679D6E38B15}">
      <dgm:prSet phldrT="[Текст]" custT="1"/>
      <dgm:spPr/>
      <dgm:t>
        <a:bodyPr/>
        <a:lstStyle/>
        <a:p>
          <a:pPr algn="just">
            <a:lnSpc>
              <a:spcPct val="114000"/>
            </a:lnSpc>
          </a:pPr>
          <a:r>
            <a:rPr lang="ru-RU" sz="1800" b="0" dirty="0">
              <a:latin typeface="Century Gothic" panose="020B0502020202020204" pitchFamily="34" charset="0"/>
              <a:cs typeface="Arial" panose="020B0604020202020204" pitchFamily="34" charset="0"/>
            </a:rPr>
            <a:t>Достигнуть значения показателей, предусмотренных проектом развития МТБ </a:t>
          </a:r>
          <a:r>
            <a:rPr lang="ru-RU" sz="1800" b="0" dirty="0" err="1">
              <a:latin typeface="Century Gothic" panose="020B0502020202020204" pitchFamily="34" charset="0"/>
              <a:cs typeface="Arial" panose="020B0604020202020204" pitchFamily="34" charset="0"/>
            </a:rPr>
            <a:t>СПоК</a:t>
          </a:r>
          <a:endParaRPr lang="ru-RU" sz="1800" b="0" dirty="0"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B1111823-9CAA-4B46-9ED6-3420361CE315}" type="parTrans" cxnId="{BD49991F-D12B-4B5C-8198-1F8D0240CEA6}">
      <dgm:prSet/>
      <dgm:spPr/>
      <dgm:t>
        <a:bodyPr/>
        <a:lstStyle/>
        <a:p>
          <a:endParaRPr lang="ru-RU" sz="1200"/>
        </a:p>
      </dgm:t>
    </dgm:pt>
    <dgm:pt modelId="{1AA0E942-5D18-4378-8C82-792D921F8DC7}" type="sibTrans" cxnId="{BD49991F-D12B-4B5C-8198-1F8D0240CEA6}">
      <dgm:prSet/>
      <dgm:spPr/>
      <dgm:t>
        <a:bodyPr/>
        <a:lstStyle/>
        <a:p>
          <a:endParaRPr lang="ru-RU" sz="1200"/>
        </a:p>
      </dgm:t>
    </dgm:pt>
    <dgm:pt modelId="{EABABF20-2DE1-4562-8B2C-D145E09FB69D}">
      <dgm:prSet phldrT="[Текст]" custT="1"/>
      <dgm:spPr/>
      <dgm:t>
        <a:bodyPr/>
        <a:lstStyle/>
        <a:p>
          <a:pPr algn="just">
            <a:lnSpc>
              <a:spcPct val="114000"/>
            </a:lnSpc>
          </a:pPr>
          <a:r>
            <a:rPr lang="ru-RU" sz="1800" b="0" dirty="0">
              <a:latin typeface="Century Gothic" panose="020B0502020202020204" pitchFamily="34" charset="0"/>
              <a:cs typeface="Arial" panose="020B0604020202020204" pitchFamily="34" charset="0"/>
            </a:rPr>
            <a:t>Обеспечить прирост выручки от реализации с</a:t>
          </a:r>
          <a:r>
            <a:rPr lang="en-US" sz="1800" b="0" dirty="0">
              <a:latin typeface="Century Gothic" panose="020B0502020202020204" pitchFamily="34" charset="0"/>
              <a:cs typeface="Arial" panose="020B0604020202020204" pitchFamily="34" charset="0"/>
            </a:rPr>
            <a:t>/</a:t>
          </a:r>
          <a:r>
            <a:rPr lang="ru-RU" sz="1800" b="0" dirty="0">
              <a:latin typeface="Century Gothic" panose="020B0502020202020204" pitchFamily="34" charset="0"/>
              <a:cs typeface="Arial" panose="020B0604020202020204" pitchFamily="34" charset="0"/>
            </a:rPr>
            <a:t>х продукции</a:t>
          </a:r>
        </a:p>
      </dgm:t>
    </dgm:pt>
    <dgm:pt modelId="{5012880E-1918-4846-97D7-04AE3D3CD870}" type="parTrans" cxnId="{70250E11-D237-4896-BD17-C94CBEA71F15}">
      <dgm:prSet/>
      <dgm:spPr/>
      <dgm:t>
        <a:bodyPr/>
        <a:lstStyle/>
        <a:p>
          <a:endParaRPr lang="ru-RU" sz="1200"/>
        </a:p>
      </dgm:t>
    </dgm:pt>
    <dgm:pt modelId="{6C4945BB-945C-4769-A322-56F48A3F949D}" type="sibTrans" cxnId="{70250E11-D237-4896-BD17-C94CBEA71F15}">
      <dgm:prSet/>
      <dgm:spPr/>
      <dgm:t>
        <a:bodyPr/>
        <a:lstStyle/>
        <a:p>
          <a:endParaRPr lang="ru-RU" sz="1200"/>
        </a:p>
      </dgm:t>
    </dgm:pt>
    <dgm:pt modelId="{B18ED4DD-80E0-4B27-A88F-A4B5B01E9C07}" type="pres">
      <dgm:prSet presAssocID="{15B2CCB0-34D7-428E-81D0-E6F999B589CD}" presName="linear" presStyleCnt="0">
        <dgm:presLayoutVars>
          <dgm:animLvl val="lvl"/>
          <dgm:resizeHandles val="exact"/>
        </dgm:presLayoutVars>
      </dgm:prSet>
      <dgm:spPr/>
    </dgm:pt>
    <dgm:pt modelId="{9F87C921-C17F-4587-917F-5D5DA010662C}" type="pres">
      <dgm:prSet presAssocID="{CD124E6E-85BB-44FD-820F-FE2D83E7325B}" presName="parentText" presStyleLbl="node1" presStyleIdx="0" presStyleCnt="1" custScaleY="32141" custLinFactNeighborX="-65" custLinFactNeighborY="-32250">
        <dgm:presLayoutVars>
          <dgm:chMax val="0"/>
          <dgm:bulletEnabled val="1"/>
        </dgm:presLayoutVars>
      </dgm:prSet>
      <dgm:spPr/>
    </dgm:pt>
    <dgm:pt modelId="{9E42A031-7B94-48C1-BF7C-1A7DD5D843C5}" type="pres">
      <dgm:prSet presAssocID="{CD124E6E-85BB-44FD-820F-FE2D83E7325B}" presName="childText" presStyleLbl="revTx" presStyleIdx="0" presStyleCnt="1" custScaleY="77391" custLinFactNeighborX="162" custLinFactNeighborY="-38949">
        <dgm:presLayoutVars>
          <dgm:bulletEnabled val="1"/>
        </dgm:presLayoutVars>
      </dgm:prSet>
      <dgm:spPr/>
    </dgm:pt>
  </dgm:ptLst>
  <dgm:cxnLst>
    <dgm:cxn modelId="{70250E11-D237-4896-BD17-C94CBEA71F15}" srcId="{CD124E6E-85BB-44FD-820F-FE2D83E7325B}" destId="{EABABF20-2DE1-4562-8B2C-D145E09FB69D}" srcOrd="3" destOrd="0" parTransId="{5012880E-1918-4846-97D7-04AE3D3CD870}" sibTransId="{6C4945BB-945C-4769-A322-56F48A3F949D}"/>
    <dgm:cxn modelId="{14D69512-CCE0-4B62-87AB-67901FDD4722}" srcId="{CD124E6E-85BB-44FD-820F-FE2D83E7325B}" destId="{CF3CDA69-5D5B-439E-9F62-C7F0F26F0473}" srcOrd="1" destOrd="0" parTransId="{635F6956-2927-477A-81AC-78F85A8C8498}" sibTransId="{78E9F8A4-C9B6-496C-B040-EAF729E588F8}"/>
    <dgm:cxn modelId="{176CCD13-2F26-47A1-A54A-650F829C3CC9}" srcId="{15B2CCB0-34D7-428E-81D0-E6F999B589CD}" destId="{CD124E6E-85BB-44FD-820F-FE2D83E7325B}" srcOrd="0" destOrd="0" parTransId="{C1EB59C3-E8B0-4E85-83A1-AED178FF9619}" sibTransId="{D8B66E31-9A10-43D3-8B37-049368B5FB15}"/>
    <dgm:cxn modelId="{BD49991F-D12B-4B5C-8198-1F8D0240CEA6}" srcId="{CD124E6E-85BB-44FD-820F-FE2D83E7325B}" destId="{4FAEC9D8-6697-4545-9969-3679D6E38B15}" srcOrd="2" destOrd="0" parTransId="{B1111823-9CAA-4B46-9ED6-3420361CE315}" sibTransId="{1AA0E942-5D18-4378-8C82-792D921F8DC7}"/>
    <dgm:cxn modelId="{8A541B6F-2818-4A0D-8EE5-274E90294DB9}" srcId="{CD124E6E-85BB-44FD-820F-FE2D83E7325B}" destId="{90D861EC-9B1F-4A24-B068-403A5C8AE181}" srcOrd="0" destOrd="0" parTransId="{746ABA6D-1554-4E77-BDFE-88216239C0FD}" sibTransId="{048F47DF-AF26-48DF-B06F-93A3E47B8C42}"/>
    <dgm:cxn modelId="{4708AE50-CD9A-4E50-A179-CD0F4C8C40FD}" type="presOf" srcId="{15B2CCB0-34D7-428E-81D0-E6F999B589CD}" destId="{B18ED4DD-80E0-4B27-A88F-A4B5B01E9C07}" srcOrd="0" destOrd="0" presId="urn:microsoft.com/office/officeart/2005/8/layout/vList2"/>
    <dgm:cxn modelId="{7651E556-C0CF-4BD6-AEF6-F6A9ED41ECD8}" type="presOf" srcId="{DDEA5B14-EF5A-42D9-AEF3-AA261BF37163}" destId="{9E42A031-7B94-48C1-BF7C-1A7DD5D843C5}" srcOrd="0" destOrd="4" presId="urn:microsoft.com/office/officeart/2005/8/layout/vList2"/>
    <dgm:cxn modelId="{A10C2284-31AC-4DEA-91B1-F81D54EE49F0}" type="presOf" srcId="{CF3CDA69-5D5B-439E-9F62-C7F0F26F0473}" destId="{9E42A031-7B94-48C1-BF7C-1A7DD5D843C5}" srcOrd="0" destOrd="1" presId="urn:microsoft.com/office/officeart/2005/8/layout/vList2"/>
    <dgm:cxn modelId="{E81CEA91-4FD6-403E-9E2A-2A6DF11C1FA7}" type="presOf" srcId="{CD124E6E-85BB-44FD-820F-FE2D83E7325B}" destId="{9F87C921-C17F-4587-917F-5D5DA010662C}" srcOrd="0" destOrd="0" presId="urn:microsoft.com/office/officeart/2005/8/layout/vList2"/>
    <dgm:cxn modelId="{30CE2B9B-ED1A-4954-AF1C-22C641940183}" type="presOf" srcId="{4FAEC9D8-6697-4545-9969-3679D6E38B15}" destId="{9E42A031-7B94-48C1-BF7C-1A7DD5D843C5}" srcOrd="0" destOrd="2" presId="urn:microsoft.com/office/officeart/2005/8/layout/vList2"/>
    <dgm:cxn modelId="{3EB068C4-849E-4D72-AEB4-B0139BFF7D6C}" type="presOf" srcId="{90D861EC-9B1F-4A24-B068-403A5C8AE181}" destId="{9E42A031-7B94-48C1-BF7C-1A7DD5D843C5}" srcOrd="0" destOrd="0" presId="urn:microsoft.com/office/officeart/2005/8/layout/vList2"/>
    <dgm:cxn modelId="{F5F2A4D6-7747-4408-8705-1F7B77A91CA0}" type="presOf" srcId="{EABABF20-2DE1-4562-8B2C-D145E09FB69D}" destId="{9E42A031-7B94-48C1-BF7C-1A7DD5D843C5}" srcOrd="0" destOrd="3" presId="urn:microsoft.com/office/officeart/2005/8/layout/vList2"/>
    <dgm:cxn modelId="{FA8AFEFC-E2E7-402F-95A0-E6B1320966D3}" srcId="{CD124E6E-85BB-44FD-820F-FE2D83E7325B}" destId="{DDEA5B14-EF5A-42D9-AEF3-AA261BF37163}" srcOrd="4" destOrd="0" parTransId="{89291C83-F353-43E9-951A-98382E8D76D0}" sibTransId="{EAA5C43F-0761-4BEF-816D-43F5941B15A8}"/>
    <dgm:cxn modelId="{64EFBBD4-AB2F-41C2-AA6E-6A0C66BB235D}" type="presParOf" srcId="{B18ED4DD-80E0-4B27-A88F-A4B5B01E9C07}" destId="{9F87C921-C17F-4587-917F-5D5DA010662C}" srcOrd="0" destOrd="0" presId="urn:microsoft.com/office/officeart/2005/8/layout/vList2"/>
    <dgm:cxn modelId="{997EBCB0-F01C-4BA0-9029-89228412009C}" type="presParOf" srcId="{B18ED4DD-80E0-4B27-A88F-A4B5B01E9C07}" destId="{9E42A031-7B94-48C1-BF7C-1A7DD5D843C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AAE10F1-E21C-40C5-A9F0-7475D26C6213}" type="doc">
      <dgm:prSet loTypeId="urn:microsoft.com/office/officeart/2005/8/layout/target3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D7F847A4-E472-4998-9092-83F27B26EB2F}">
      <dgm:prSet phldrT="[Текст]" custT="1"/>
      <dgm:spPr/>
      <dgm:t>
        <a:bodyPr/>
        <a:lstStyle/>
        <a:p>
          <a:r>
            <a:rPr lang="ru-RU" sz="3000" b="1">
              <a:latin typeface="Century Gothic" panose="020B0502020202020204" pitchFamily="34" charset="0"/>
              <a:cs typeface="Arial" panose="020B0604020202020204" pitchFamily="34" charset="0"/>
            </a:rPr>
            <a:t>Возмещение 50% затрат</a:t>
          </a:r>
        </a:p>
        <a:p>
          <a:r>
            <a:rPr lang="ru-RU" sz="3000" b="1">
              <a:latin typeface="Century Gothic" panose="020B0502020202020204" pitchFamily="34" charset="0"/>
              <a:cs typeface="Arial" panose="020B0604020202020204" pitchFamily="34" charset="0"/>
            </a:rPr>
            <a:t>до 10 млн рублей</a:t>
          </a:r>
          <a:endParaRPr lang="ru-RU" sz="3000" b="1" dirty="0"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EFC31739-DE10-495A-BBF5-558B4E752C8C}" type="parTrans" cxnId="{6E9A7A3C-59E8-40DC-B63E-CD9750BA7B4D}">
      <dgm:prSet/>
      <dgm:spPr/>
      <dgm:t>
        <a:bodyPr/>
        <a:lstStyle/>
        <a:p>
          <a:endParaRPr lang="ru-RU" sz="3000">
            <a:solidFill>
              <a:srgbClr val="002060"/>
            </a:solidFill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32669610-70E1-4ED4-90AE-ABEB54A93B65}" type="sibTrans" cxnId="{6E9A7A3C-59E8-40DC-B63E-CD9750BA7B4D}">
      <dgm:prSet custT="1"/>
      <dgm:spPr/>
      <dgm:t>
        <a:bodyPr/>
        <a:lstStyle/>
        <a:p>
          <a:endParaRPr lang="ru-RU" sz="3000">
            <a:latin typeface="Century Gothic" panose="020B0502020202020204" pitchFamily="34" charset="0"/>
          </a:endParaRPr>
        </a:p>
      </dgm:t>
    </dgm:pt>
    <dgm:pt modelId="{9E33E5A4-738A-4DB3-8D93-58284D8B2C4E}">
      <dgm:prSet phldrT="[Текст]" custT="1"/>
      <dgm:spPr/>
      <dgm:t>
        <a:bodyPr/>
        <a:lstStyle/>
        <a:p>
          <a:r>
            <a:rPr lang="ru-RU" sz="3000" dirty="0">
              <a:latin typeface="Century Gothic" panose="020B0502020202020204" pitchFamily="34" charset="0"/>
              <a:cs typeface="Arial" panose="020B0604020202020204" pitchFamily="34" charset="0"/>
            </a:rPr>
            <a:t>На приобретение техники и оборудования для внесения в неделимый фонд </a:t>
          </a:r>
          <a:r>
            <a:rPr lang="ru-RU" sz="3000" dirty="0" err="1">
              <a:latin typeface="Century Gothic" panose="020B0502020202020204" pitchFamily="34" charset="0"/>
              <a:cs typeface="Arial" panose="020B0604020202020204" pitchFamily="34" charset="0"/>
            </a:rPr>
            <a:t>СПоК</a:t>
          </a:r>
          <a:r>
            <a:rPr lang="ru-RU" sz="3000" dirty="0">
              <a:latin typeface="Century Gothic" panose="020B0502020202020204" pitchFamily="34" charset="0"/>
              <a:cs typeface="Arial" panose="020B0604020202020204" pitchFamily="34" charset="0"/>
            </a:rPr>
            <a:t>. Перечень определяет РОУАПК</a:t>
          </a:r>
        </a:p>
      </dgm:t>
    </dgm:pt>
    <dgm:pt modelId="{873CA32A-C2A5-43F5-8B14-F378D9B4C1F6}" type="parTrans" cxnId="{AF3B7AFB-06BE-4B86-8833-CECB6348DC68}">
      <dgm:prSet/>
      <dgm:spPr/>
      <dgm:t>
        <a:bodyPr/>
        <a:lstStyle/>
        <a:p>
          <a:endParaRPr lang="ru-RU" sz="3000">
            <a:solidFill>
              <a:srgbClr val="002060"/>
            </a:solidFill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069A9D5D-C296-47B0-929D-1972A6064E8F}" type="sibTrans" cxnId="{AF3B7AFB-06BE-4B86-8833-CECB6348DC68}">
      <dgm:prSet/>
      <dgm:spPr/>
      <dgm:t>
        <a:bodyPr/>
        <a:lstStyle/>
        <a:p>
          <a:endParaRPr lang="ru-RU" sz="3000">
            <a:solidFill>
              <a:srgbClr val="002060"/>
            </a:solidFill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DFEC53C5-FA70-446C-9917-26897F1784DC}">
      <dgm:prSet phldrT="[Текст]" custT="1"/>
      <dgm:spPr/>
      <dgm:t>
        <a:bodyPr/>
        <a:lstStyle/>
        <a:p>
          <a:r>
            <a:rPr lang="ru-RU" sz="3000" b="1">
              <a:latin typeface="Century Gothic" panose="020B0502020202020204" pitchFamily="34" charset="0"/>
              <a:cs typeface="Arial" panose="020B0604020202020204" pitchFamily="34" charset="0"/>
            </a:rPr>
            <a:t>Возмещение 50% затрат</a:t>
          </a:r>
        </a:p>
        <a:p>
          <a:r>
            <a:rPr lang="ru-RU" sz="3000" b="1">
              <a:latin typeface="Century Gothic" panose="020B0502020202020204" pitchFamily="34" charset="0"/>
              <a:cs typeface="Arial" panose="020B0604020202020204" pitchFamily="34" charset="0"/>
            </a:rPr>
            <a:t>до 3 млн рублей</a:t>
          </a:r>
          <a:endParaRPr lang="ru-RU" sz="3000" b="1" dirty="0"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EC73D1EF-8088-4929-9E92-C8131D533E15}" type="parTrans" cxnId="{C486A0DA-D96A-44E5-B77E-3866B2E76A3F}">
      <dgm:prSet/>
      <dgm:spPr/>
      <dgm:t>
        <a:bodyPr/>
        <a:lstStyle/>
        <a:p>
          <a:endParaRPr lang="ru-RU" sz="3000">
            <a:solidFill>
              <a:srgbClr val="002060"/>
            </a:solidFill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A8C15757-87F2-4844-8ED0-EB210B66D2D4}" type="sibTrans" cxnId="{C486A0DA-D96A-44E5-B77E-3866B2E76A3F}">
      <dgm:prSet custT="1"/>
      <dgm:spPr/>
      <dgm:t>
        <a:bodyPr/>
        <a:lstStyle/>
        <a:p>
          <a:endParaRPr lang="ru-RU" sz="3000">
            <a:latin typeface="Century Gothic" panose="020B0502020202020204" pitchFamily="34" charset="0"/>
          </a:endParaRPr>
        </a:p>
      </dgm:t>
    </dgm:pt>
    <dgm:pt modelId="{E5A49763-757F-4013-9069-8DB7E9BED637}">
      <dgm:prSet phldrT="[Текст]" custT="1"/>
      <dgm:spPr/>
      <dgm:t>
        <a:bodyPr/>
        <a:lstStyle/>
        <a:p>
          <a:r>
            <a:rPr lang="ru-RU" sz="3000" dirty="0">
              <a:latin typeface="Century Gothic" panose="020B0502020202020204" pitchFamily="34" charset="0"/>
              <a:cs typeface="Arial" panose="020B0604020202020204" pitchFamily="34" charset="0"/>
            </a:rPr>
            <a:t>На приобретение имущества с целью передачи в собственность членов </a:t>
          </a:r>
          <a:r>
            <a:rPr lang="ru-RU" sz="3000" dirty="0" err="1">
              <a:latin typeface="Century Gothic" panose="020B0502020202020204" pitchFamily="34" charset="0"/>
              <a:cs typeface="Arial" panose="020B0604020202020204" pitchFamily="34" charset="0"/>
            </a:rPr>
            <a:t>СПоК</a:t>
          </a:r>
          <a:r>
            <a:rPr lang="ru-RU" sz="3000" dirty="0">
              <a:latin typeface="Century Gothic" panose="020B0502020202020204" pitchFamily="34" charset="0"/>
              <a:cs typeface="Arial" panose="020B0604020202020204" pitchFamily="34" charset="0"/>
            </a:rPr>
            <a:t>. Перечень определен приказом МСХ</a:t>
          </a:r>
        </a:p>
      </dgm:t>
    </dgm:pt>
    <dgm:pt modelId="{1DD69047-CC01-4B2F-850B-971386C341A2}" type="parTrans" cxnId="{F644B376-39B8-4C02-A9EA-CBDE9E6B8638}">
      <dgm:prSet/>
      <dgm:spPr/>
      <dgm:t>
        <a:bodyPr/>
        <a:lstStyle/>
        <a:p>
          <a:endParaRPr lang="ru-RU" sz="3000">
            <a:solidFill>
              <a:srgbClr val="002060"/>
            </a:solidFill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77389ADC-B8AA-439A-A57D-39FE999C43BE}" type="sibTrans" cxnId="{F644B376-39B8-4C02-A9EA-CBDE9E6B8638}">
      <dgm:prSet/>
      <dgm:spPr/>
      <dgm:t>
        <a:bodyPr/>
        <a:lstStyle/>
        <a:p>
          <a:endParaRPr lang="ru-RU" sz="3000">
            <a:solidFill>
              <a:srgbClr val="002060"/>
            </a:solidFill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79CE4D18-549B-4324-855E-BB4531BEDBD7}">
      <dgm:prSet phldrT="[Текст]" custT="1"/>
      <dgm:spPr/>
      <dgm:t>
        <a:bodyPr/>
        <a:lstStyle/>
        <a:p>
          <a:r>
            <a:rPr lang="ru-RU" sz="3000" b="1" dirty="0">
              <a:latin typeface="Century Gothic" panose="020B0502020202020204" pitchFamily="34" charset="0"/>
              <a:cs typeface="Arial" panose="020B0604020202020204" pitchFamily="34" charset="0"/>
            </a:rPr>
            <a:t>Возмещение до 15% затрат</a:t>
          </a:r>
        </a:p>
        <a:p>
          <a:r>
            <a:rPr lang="ru-RU" sz="3000" b="1" dirty="0">
              <a:latin typeface="Century Gothic" panose="020B0502020202020204" pitchFamily="34" charset="0"/>
              <a:cs typeface="Arial" panose="020B0604020202020204" pitchFamily="34" charset="0"/>
            </a:rPr>
            <a:t>без ограничения суммы возмещения</a:t>
          </a:r>
        </a:p>
      </dgm:t>
    </dgm:pt>
    <dgm:pt modelId="{22A6F027-3C53-4995-98DC-616B701E21B8}" type="parTrans" cxnId="{86C72D52-5886-42D8-8A09-90DE07A34C69}">
      <dgm:prSet/>
      <dgm:spPr/>
      <dgm:t>
        <a:bodyPr/>
        <a:lstStyle/>
        <a:p>
          <a:endParaRPr lang="ru-RU" sz="3000">
            <a:solidFill>
              <a:srgbClr val="002060"/>
            </a:solidFill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35679D22-2567-45CF-A8C6-6FBB1BE908A1}" type="sibTrans" cxnId="{86C72D52-5886-42D8-8A09-90DE07A34C69}">
      <dgm:prSet custT="1"/>
      <dgm:spPr/>
      <dgm:t>
        <a:bodyPr/>
        <a:lstStyle/>
        <a:p>
          <a:endParaRPr lang="ru-RU" sz="3000">
            <a:latin typeface="Century Gothic" panose="020B0502020202020204" pitchFamily="34" charset="0"/>
          </a:endParaRPr>
        </a:p>
      </dgm:t>
    </dgm:pt>
    <dgm:pt modelId="{6C5D2712-366E-409B-B8CF-367CFA244127}">
      <dgm:prSet phldrT="[Текст]" custT="1"/>
      <dgm:spPr/>
      <dgm:t>
        <a:bodyPr/>
        <a:lstStyle/>
        <a:p>
          <a:r>
            <a:rPr lang="ru-RU" sz="3000">
              <a:latin typeface="Century Gothic" panose="020B0502020202020204" pitchFamily="34" charset="0"/>
              <a:cs typeface="Arial" panose="020B0604020202020204" pitchFamily="34" charset="0"/>
            </a:rPr>
            <a:t>На реализацию с</a:t>
          </a:r>
          <a:r>
            <a:rPr lang="en-US" sz="3000">
              <a:latin typeface="Century Gothic" panose="020B0502020202020204" pitchFamily="34" charset="0"/>
              <a:cs typeface="Arial" panose="020B0604020202020204" pitchFamily="34" charset="0"/>
            </a:rPr>
            <a:t>/</a:t>
          </a:r>
          <a:r>
            <a:rPr lang="ru-RU" sz="3000">
              <a:latin typeface="Century Gothic" panose="020B0502020202020204" pitchFamily="34" charset="0"/>
              <a:cs typeface="Arial" panose="020B0604020202020204" pitchFamily="34" charset="0"/>
            </a:rPr>
            <a:t>х продукции, принятой от членов кооператива</a:t>
          </a:r>
          <a:br>
            <a:rPr lang="ru-RU" sz="3000">
              <a:latin typeface="Century Gothic" panose="020B0502020202020204" pitchFamily="34" charset="0"/>
              <a:cs typeface="Arial" panose="020B0604020202020204" pitchFamily="34" charset="0"/>
            </a:rPr>
          </a:br>
          <a:r>
            <a:rPr lang="ru-RU" sz="3000" b="1">
              <a:latin typeface="Century Gothic" panose="020B0502020202020204" pitchFamily="34" charset="0"/>
              <a:cs typeface="Arial" panose="020B0604020202020204" pitchFamily="34" charset="0"/>
            </a:rPr>
            <a:t>(увеличен макс.объем выручки:</a:t>
          </a:r>
          <a:endParaRPr lang="ru-RU" sz="3000" b="1" dirty="0"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1B0159AA-843A-4507-A27E-A2F7403041D1}" type="parTrans" cxnId="{B4886615-B606-4C48-A6E4-9703A3AD0A8B}">
      <dgm:prSet/>
      <dgm:spPr/>
      <dgm:t>
        <a:bodyPr/>
        <a:lstStyle/>
        <a:p>
          <a:endParaRPr lang="ru-RU" sz="3000">
            <a:solidFill>
              <a:srgbClr val="002060"/>
            </a:solidFill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ADADAD29-A56E-4FC2-9F51-2A58BD915061}" type="sibTrans" cxnId="{B4886615-B606-4C48-A6E4-9703A3AD0A8B}">
      <dgm:prSet/>
      <dgm:spPr/>
      <dgm:t>
        <a:bodyPr/>
        <a:lstStyle/>
        <a:p>
          <a:endParaRPr lang="ru-RU" sz="3000">
            <a:solidFill>
              <a:srgbClr val="002060"/>
            </a:solidFill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790E6FC6-FE45-4D68-94AC-6E39C802A1B8}">
      <dgm:prSet phldrT="[Текст]" custT="1"/>
      <dgm:spPr/>
      <dgm:t>
        <a:bodyPr/>
        <a:lstStyle/>
        <a:p>
          <a:r>
            <a:rPr lang="ru-RU" sz="3000" b="1" dirty="0">
              <a:latin typeface="Century Gothic" panose="020B0502020202020204" pitchFamily="34" charset="0"/>
              <a:cs typeface="Arial" panose="020B0604020202020204" pitchFamily="34" charset="0"/>
            </a:rPr>
            <a:t> 10% – от 100 тыс. до 5 </a:t>
          </a:r>
          <a:r>
            <a:rPr lang="ru-RU" sz="3000" b="1" dirty="0" err="1">
              <a:latin typeface="Century Gothic" panose="020B0502020202020204" pitchFamily="34" charset="0"/>
              <a:cs typeface="Arial" panose="020B0604020202020204" pitchFamily="34" charset="0"/>
            </a:rPr>
            <a:t>млн.руб</a:t>
          </a:r>
          <a:r>
            <a:rPr lang="ru-RU" sz="3000" b="1" dirty="0">
              <a:latin typeface="Century Gothic" panose="020B0502020202020204" pitchFamily="34" charset="0"/>
              <a:cs typeface="Arial" panose="020B0604020202020204" pitchFamily="34" charset="0"/>
            </a:rPr>
            <a:t>., </a:t>
          </a:r>
        </a:p>
      </dgm:t>
    </dgm:pt>
    <dgm:pt modelId="{71723D52-63A3-450D-AFAE-43C55BF51E36}" type="parTrans" cxnId="{1CD99A19-9C96-4CCB-BB35-2233D3E519BC}">
      <dgm:prSet/>
      <dgm:spPr/>
      <dgm:t>
        <a:bodyPr/>
        <a:lstStyle/>
        <a:p>
          <a:endParaRPr lang="ru-RU" sz="3000">
            <a:latin typeface="Century Gothic" panose="020B0502020202020204" pitchFamily="34" charset="0"/>
          </a:endParaRPr>
        </a:p>
      </dgm:t>
    </dgm:pt>
    <dgm:pt modelId="{0E494370-1EC2-4B54-96D6-26239B76B860}" type="sibTrans" cxnId="{1CD99A19-9C96-4CCB-BB35-2233D3E519BC}">
      <dgm:prSet/>
      <dgm:spPr/>
      <dgm:t>
        <a:bodyPr/>
        <a:lstStyle/>
        <a:p>
          <a:endParaRPr lang="ru-RU" sz="3000">
            <a:latin typeface="Century Gothic" panose="020B0502020202020204" pitchFamily="34" charset="0"/>
          </a:endParaRPr>
        </a:p>
      </dgm:t>
    </dgm:pt>
    <dgm:pt modelId="{BAD0664E-1982-4EEE-A68E-C9E83E190D4A}">
      <dgm:prSet phldrT="[Текст]" custT="1"/>
      <dgm:spPr/>
      <dgm:t>
        <a:bodyPr/>
        <a:lstStyle/>
        <a:p>
          <a:r>
            <a:rPr lang="ru-RU" sz="3000" b="1">
              <a:latin typeface="Century Gothic" panose="020B0502020202020204" pitchFamily="34" charset="0"/>
              <a:cs typeface="Arial" panose="020B0604020202020204" pitchFamily="34" charset="0"/>
            </a:rPr>
            <a:t>12% - до 25 млн.руб., </a:t>
          </a:r>
          <a:endParaRPr lang="ru-RU" sz="3000" b="1" dirty="0"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873DF6E3-9DF2-4F31-AB3F-78D13259E932}" type="parTrans" cxnId="{FA4130EF-31FE-45DB-B7D8-6301465413C8}">
      <dgm:prSet/>
      <dgm:spPr/>
      <dgm:t>
        <a:bodyPr/>
        <a:lstStyle/>
        <a:p>
          <a:endParaRPr lang="ru-RU" sz="3000">
            <a:latin typeface="Century Gothic" panose="020B0502020202020204" pitchFamily="34" charset="0"/>
          </a:endParaRPr>
        </a:p>
      </dgm:t>
    </dgm:pt>
    <dgm:pt modelId="{0EB0F77D-3FAF-4556-AD34-4A9FAD50D6F0}" type="sibTrans" cxnId="{FA4130EF-31FE-45DB-B7D8-6301465413C8}">
      <dgm:prSet/>
      <dgm:spPr/>
      <dgm:t>
        <a:bodyPr/>
        <a:lstStyle/>
        <a:p>
          <a:endParaRPr lang="ru-RU" sz="3000">
            <a:latin typeface="Century Gothic" panose="020B0502020202020204" pitchFamily="34" charset="0"/>
          </a:endParaRPr>
        </a:p>
      </dgm:t>
    </dgm:pt>
    <dgm:pt modelId="{1DB87437-DDBE-4495-BF48-95B1F8EB70AF}">
      <dgm:prSet phldrT="[Текст]" custT="1"/>
      <dgm:spPr/>
      <dgm:t>
        <a:bodyPr/>
        <a:lstStyle/>
        <a:p>
          <a:r>
            <a:rPr lang="ru-RU" sz="3000" b="1">
              <a:latin typeface="Century Gothic" panose="020B0502020202020204" pitchFamily="34" charset="0"/>
              <a:cs typeface="Arial" panose="020B0604020202020204" pitchFamily="34" charset="0"/>
            </a:rPr>
            <a:t>15% - свыше 25 млн.руб</a:t>
          </a:r>
          <a:r>
            <a:rPr lang="ru-RU" sz="3000">
              <a:latin typeface="Century Gothic" panose="020B0502020202020204" pitchFamily="34" charset="0"/>
              <a:cs typeface="Arial" panose="020B0604020202020204" pitchFamily="34" charset="0"/>
            </a:rPr>
            <a:t>.)</a:t>
          </a:r>
          <a:endParaRPr lang="ru-RU" sz="3000" dirty="0"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1466BD6D-19EB-4E4F-9B50-16E7F835B4AB}" type="parTrans" cxnId="{B3D2D785-6778-4AE4-AF08-94210FADD91D}">
      <dgm:prSet/>
      <dgm:spPr/>
      <dgm:t>
        <a:bodyPr/>
        <a:lstStyle/>
        <a:p>
          <a:endParaRPr lang="ru-RU" sz="3000">
            <a:latin typeface="Century Gothic" panose="020B0502020202020204" pitchFamily="34" charset="0"/>
          </a:endParaRPr>
        </a:p>
      </dgm:t>
    </dgm:pt>
    <dgm:pt modelId="{2B5C3955-1F43-4194-B246-A5D0E0916188}" type="sibTrans" cxnId="{B3D2D785-6778-4AE4-AF08-94210FADD91D}">
      <dgm:prSet/>
      <dgm:spPr/>
      <dgm:t>
        <a:bodyPr/>
        <a:lstStyle/>
        <a:p>
          <a:endParaRPr lang="ru-RU" sz="3000">
            <a:latin typeface="Century Gothic" panose="020B0502020202020204" pitchFamily="34" charset="0"/>
          </a:endParaRPr>
        </a:p>
      </dgm:t>
    </dgm:pt>
    <dgm:pt modelId="{BC3BDC35-3BF0-4233-B1BA-B4DB049436F6}" type="pres">
      <dgm:prSet presAssocID="{8AAE10F1-E21C-40C5-A9F0-7475D26C6213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CF8830A1-F204-433F-97AE-13D8D131F594}" type="pres">
      <dgm:prSet presAssocID="{D7F847A4-E472-4998-9092-83F27B26EB2F}" presName="circle1" presStyleLbl="node1" presStyleIdx="0" presStyleCnt="3"/>
      <dgm:spPr/>
    </dgm:pt>
    <dgm:pt modelId="{74C3CD41-EAC4-44FD-9793-DC3726099A24}" type="pres">
      <dgm:prSet presAssocID="{D7F847A4-E472-4998-9092-83F27B26EB2F}" presName="space" presStyleCnt="0"/>
      <dgm:spPr/>
    </dgm:pt>
    <dgm:pt modelId="{7C173591-8177-43FA-8C8B-2745FD723F7C}" type="pres">
      <dgm:prSet presAssocID="{D7F847A4-E472-4998-9092-83F27B26EB2F}" presName="rect1" presStyleLbl="alignAcc1" presStyleIdx="0" presStyleCnt="3" custScaleX="100000"/>
      <dgm:spPr/>
    </dgm:pt>
    <dgm:pt modelId="{A11DBB0C-F1F5-4D24-A2C4-2239374EDB45}" type="pres">
      <dgm:prSet presAssocID="{DFEC53C5-FA70-446C-9917-26897F1784DC}" presName="vertSpace2" presStyleLbl="node1" presStyleIdx="0" presStyleCnt="3"/>
      <dgm:spPr/>
    </dgm:pt>
    <dgm:pt modelId="{65913E77-682D-430C-80A7-81B8DA8C084C}" type="pres">
      <dgm:prSet presAssocID="{DFEC53C5-FA70-446C-9917-26897F1784DC}" presName="circle2" presStyleLbl="node1" presStyleIdx="1" presStyleCnt="3"/>
      <dgm:spPr/>
    </dgm:pt>
    <dgm:pt modelId="{5F4AA9D4-8BA6-48A5-8A98-63016475A2A2}" type="pres">
      <dgm:prSet presAssocID="{DFEC53C5-FA70-446C-9917-26897F1784DC}" presName="rect2" presStyleLbl="alignAcc1" presStyleIdx="1" presStyleCnt="3" custLinFactNeighborX="10" custLinFactNeighborY="-1218"/>
      <dgm:spPr/>
    </dgm:pt>
    <dgm:pt modelId="{58780D55-2477-4338-BA9F-53597205E0E8}" type="pres">
      <dgm:prSet presAssocID="{79CE4D18-549B-4324-855E-BB4531BEDBD7}" presName="vertSpace3" presStyleLbl="node1" presStyleIdx="1" presStyleCnt="3"/>
      <dgm:spPr/>
    </dgm:pt>
    <dgm:pt modelId="{DF7034F8-BAD7-4321-8E10-261A682F2917}" type="pres">
      <dgm:prSet presAssocID="{79CE4D18-549B-4324-855E-BB4531BEDBD7}" presName="circle3" presStyleLbl="node1" presStyleIdx="2" presStyleCnt="3"/>
      <dgm:spPr/>
    </dgm:pt>
    <dgm:pt modelId="{ACD999D3-3074-47AB-BC9E-899B3584C23E}" type="pres">
      <dgm:prSet presAssocID="{79CE4D18-549B-4324-855E-BB4531BEDBD7}" presName="rect3" presStyleLbl="alignAcc1" presStyleIdx="2" presStyleCnt="3" custScaleX="100000"/>
      <dgm:spPr/>
    </dgm:pt>
    <dgm:pt modelId="{2EF27A71-B8C1-499A-8AE5-143B78CE41CD}" type="pres">
      <dgm:prSet presAssocID="{D7F847A4-E472-4998-9092-83F27B26EB2F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2D226913-023C-4972-A65E-03683EDA7234}" type="pres">
      <dgm:prSet presAssocID="{D7F847A4-E472-4998-9092-83F27B26EB2F}" presName="rect1ChTx" presStyleLbl="alignAcc1" presStyleIdx="2" presStyleCnt="3" custScaleX="112685" custLinFactNeighborX="-6281">
        <dgm:presLayoutVars>
          <dgm:bulletEnabled val="1"/>
        </dgm:presLayoutVars>
      </dgm:prSet>
      <dgm:spPr/>
    </dgm:pt>
    <dgm:pt modelId="{4043F1A6-B823-4188-8182-ED49F4389ED8}" type="pres">
      <dgm:prSet presAssocID="{DFEC53C5-FA70-446C-9917-26897F1784DC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65E83732-29EC-49DB-8DB7-02EB72754E5C}" type="pres">
      <dgm:prSet presAssocID="{DFEC53C5-FA70-446C-9917-26897F1784DC}" presName="rect2ChTx" presStyleLbl="alignAcc1" presStyleIdx="2" presStyleCnt="3" custLinFactNeighborX="-10920" custLinFactNeighborY="4825">
        <dgm:presLayoutVars>
          <dgm:bulletEnabled val="1"/>
        </dgm:presLayoutVars>
      </dgm:prSet>
      <dgm:spPr/>
    </dgm:pt>
    <dgm:pt modelId="{82859658-3D9A-440B-AEAD-B5699FA691CA}" type="pres">
      <dgm:prSet presAssocID="{79CE4D18-549B-4324-855E-BB4531BEDBD7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97427AE6-BAE0-44E1-A8BE-CF65068C548C}" type="pres">
      <dgm:prSet presAssocID="{79CE4D18-549B-4324-855E-BB4531BEDBD7}" presName="rect3ChTx" presStyleLbl="alignAcc1" presStyleIdx="2" presStyleCnt="3" custScaleX="110853" custLinFactNeighborX="-6194" custLinFactNeighborY="-604">
        <dgm:presLayoutVars>
          <dgm:bulletEnabled val="1"/>
        </dgm:presLayoutVars>
      </dgm:prSet>
      <dgm:spPr/>
    </dgm:pt>
  </dgm:ptLst>
  <dgm:cxnLst>
    <dgm:cxn modelId="{A6A5C502-D88D-4137-B03A-B493C96238AF}" type="presOf" srcId="{790E6FC6-FE45-4D68-94AC-6E39C802A1B8}" destId="{97427AE6-BAE0-44E1-A8BE-CF65068C548C}" srcOrd="0" destOrd="1" presId="urn:microsoft.com/office/officeart/2005/8/layout/target3"/>
    <dgm:cxn modelId="{7C41990D-6122-46DA-A9BB-974F4E8FA9FD}" type="presOf" srcId="{6C5D2712-366E-409B-B8CF-367CFA244127}" destId="{97427AE6-BAE0-44E1-A8BE-CF65068C548C}" srcOrd="0" destOrd="0" presId="urn:microsoft.com/office/officeart/2005/8/layout/target3"/>
    <dgm:cxn modelId="{B4886615-B606-4C48-A6E4-9703A3AD0A8B}" srcId="{79CE4D18-549B-4324-855E-BB4531BEDBD7}" destId="{6C5D2712-366E-409B-B8CF-367CFA244127}" srcOrd="0" destOrd="0" parTransId="{1B0159AA-843A-4507-A27E-A2F7403041D1}" sibTransId="{ADADAD29-A56E-4FC2-9F51-2A58BD915061}"/>
    <dgm:cxn modelId="{1CD99A19-9C96-4CCB-BB35-2233D3E519BC}" srcId="{79CE4D18-549B-4324-855E-BB4531BEDBD7}" destId="{790E6FC6-FE45-4D68-94AC-6E39C802A1B8}" srcOrd="1" destOrd="0" parTransId="{71723D52-63A3-450D-AFAE-43C55BF51E36}" sibTransId="{0E494370-1EC2-4B54-96D6-26239B76B860}"/>
    <dgm:cxn modelId="{6E9A7A3C-59E8-40DC-B63E-CD9750BA7B4D}" srcId="{8AAE10F1-E21C-40C5-A9F0-7475D26C6213}" destId="{D7F847A4-E472-4998-9092-83F27B26EB2F}" srcOrd="0" destOrd="0" parTransId="{EFC31739-DE10-495A-BBF5-558B4E752C8C}" sibTransId="{32669610-70E1-4ED4-90AE-ABEB54A93B65}"/>
    <dgm:cxn modelId="{D761EB66-4BEE-4797-BE59-AEC28B5A86FE}" type="presOf" srcId="{8AAE10F1-E21C-40C5-A9F0-7475D26C6213}" destId="{BC3BDC35-3BF0-4233-B1BA-B4DB049436F6}" srcOrd="0" destOrd="0" presId="urn:microsoft.com/office/officeart/2005/8/layout/target3"/>
    <dgm:cxn modelId="{3D7F4049-BD95-49AA-B810-FCCE3CB4B78E}" type="presOf" srcId="{79CE4D18-549B-4324-855E-BB4531BEDBD7}" destId="{ACD999D3-3074-47AB-BC9E-899B3584C23E}" srcOrd="0" destOrd="0" presId="urn:microsoft.com/office/officeart/2005/8/layout/target3"/>
    <dgm:cxn modelId="{2EE83D6E-D96A-495C-940F-94F7D6B20DE0}" type="presOf" srcId="{DFEC53C5-FA70-446C-9917-26897F1784DC}" destId="{5F4AA9D4-8BA6-48A5-8A98-63016475A2A2}" srcOrd="0" destOrd="0" presId="urn:microsoft.com/office/officeart/2005/8/layout/target3"/>
    <dgm:cxn modelId="{86C72D52-5886-42D8-8A09-90DE07A34C69}" srcId="{8AAE10F1-E21C-40C5-A9F0-7475D26C6213}" destId="{79CE4D18-549B-4324-855E-BB4531BEDBD7}" srcOrd="2" destOrd="0" parTransId="{22A6F027-3C53-4995-98DC-616B701E21B8}" sibTransId="{35679D22-2567-45CF-A8C6-6FBB1BE908A1}"/>
    <dgm:cxn modelId="{F644B376-39B8-4C02-A9EA-CBDE9E6B8638}" srcId="{DFEC53C5-FA70-446C-9917-26897F1784DC}" destId="{E5A49763-757F-4013-9069-8DB7E9BED637}" srcOrd="0" destOrd="0" parTransId="{1DD69047-CC01-4B2F-850B-971386C341A2}" sibTransId="{77389ADC-B8AA-439A-A57D-39FE999C43BE}"/>
    <dgm:cxn modelId="{B3D2D785-6778-4AE4-AF08-94210FADD91D}" srcId="{79CE4D18-549B-4324-855E-BB4531BEDBD7}" destId="{1DB87437-DDBE-4495-BF48-95B1F8EB70AF}" srcOrd="3" destOrd="0" parTransId="{1466BD6D-19EB-4E4F-9B50-16E7F835B4AB}" sibTransId="{2B5C3955-1F43-4194-B246-A5D0E0916188}"/>
    <dgm:cxn modelId="{32BF108C-B148-4414-94DA-CC94B08ECD89}" type="presOf" srcId="{D7F847A4-E472-4998-9092-83F27B26EB2F}" destId="{2EF27A71-B8C1-499A-8AE5-143B78CE41CD}" srcOrd="1" destOrd="0" presId="urn:microsoft.com/office/officeart/2005/8/layout/target3"/>
    <dgm:cxn modelId="{F591268E-99D6-4433-BA6A-24CA366B251F}" type="presOf" srcId="{9E33E5A4-738A-4DB3-8D93-58284D8B2C4E}" destId="{2D226913-023C-4972-A65E-03683EDA7234}" srcOrd="0" destOrd="0" presId="urn:microsoft.com/office/officeart/2005/8/layout/target3"/>
    <dgm:cxn modelId="{CC0328C1-0312-4723-AB9E-4D985A8DE084}" type="presOf" srcId="{E5A49763-757F-4013-9069-8DB7E9BED637}" destId="{65E83732-29EC-49DB-8DB7-02EB72754E5C}" srcOrd="0" destOrd="0" presId="urn:microsoft.com/office/officeart/2005/8/layout/target3"/>
    <dgm:cxn modelId="{18E9CFC2-B2E7-45DB-82E0-4C65A3B791D5}" type="presOf" srcId="{DFEC53C5-FA70-446C-9917-26897F1784DC}" destId="{4043F1A6-B823-4188-8182-ED49F4389ED8}" srcOrd="1" destOrd="0" presId="urn:microsoft.com/office/officeart/2005/8/layout/target3"/>
    <dgm:cxn modelId="{D864B1CF-FA36-4D0B-B5A7-2A9D4ED624D3}" type="presOf" srcId="{79CE4D18-549B-4324-855E-BB4531BEDBD7}" destId="{82859658-3D9A-440B-AEAD-B5699FA691CA}" srcOrd="1" destOrd="0" presId="urn:microsoft.com/office/officeart/2005/8/layout/target3"/>
    <dgm:cxn modelId="{C486A0DA-D96A-44E5-B77E-3866B2E76A3F}" srcId="{8AAE10F1-E21C-40C5-A9F0-7475D26C6213}" destId="{DFEC53C5-FA70-446C-9917-26897F1784DC}" srcOrd="1" destOrd="0" parTransId="{EC73D1EF-8088-4929-9E92-C8131D533E15}" sibTransId="{A8C15757-87F2-4844-8ED0-EB210B66D2D4}"/>
    <dgm:cxn modelId="{5C367EE3-6E25-4CE4-9B47-B772AFD92D14}" type="presOf" srcId="{1DB87437-DDBE-4495-BF48-95B1F8EB70AF}" destId="{97427AE6-BAE0-44E1-A8BE-CF65068C548C}" srcOrd="0" destOrd="3" presId="urn:microsoft.com/office/officeart/2005/8/layout/target3"/>
    <dgm:cxn modelId="{C6F121EF-7CFD-4D17-9DBF-3A50006170CC}" type="presOf" srcId="{D7F847A4-E472-4998-9092-83F27B26EB2F}" destId="{7C173591-8177-43FA-8C8B-2745FD723F7C}" srcOrd="0" destOrd="0" presId="urn:microsoft.com/office/officeart/2005/8/layout/target3"/>
    <dgm:cxn modelId="{FA4130EF-31FE-45DB-B7D8-6301465413C8}" srcId="{79CE4D18-549B-4324-855E-BB4531BEDBD7}" destId="{BAD0664E-1982-4EEE-A68E-C9E83E190D4A}" srcOrd="2" destOrd="0" parTransId="{873DF6E3-9DF2-4F31-AB3F-78D13259E932}" sibTransId="{0EB0F77D-3FAF-4556-AD34-4A9FAD50D6F0}"/>
    <dgm:cxn modelId="{AF3B7AFB-06BE-4B86-8833-CECB6348DC68}" srcId="{D7F847A4-E472-4998-9092-83F27B26EB2F}" destId="{9E33E5A4-738A-4DB3-8D93-58284D8B2C4E}" srcOrd="0" destOrd="0" parTransId="{873CA32A-C2A5-43F5-8B14-F378D9B4C1F6}" sibTransId="{069A9D5D-C296-47B0-929D-1972A6064E8F}"/>
    <dgm:cxn modelId="{54821DFF-14B9-47E3-AE28-8A423AE804E0}" type="presOf" srcId="{BAD0664E-1982-4EEE-A68E-C9E83E190D4A}" destId="{97427AE6-BAE0-44E1-A8BE-CF65068C548C}" srcOrd="0" destOrd="2" presId="urn:microsoft.com/office/officeart/2005/8/layout/target3"/>
    <dgm:cxn modelId="{C9300EBD-D1F1-447B-9ADE-ED4A3BF544B7}" type="presParOf" srcId="{BC3BDC35-3BF0-4233-B1BA-B4DB049436F6}" destId="{CF8830A1-F204-433F-97AE-13D8D131F594}" srcOrd="0" destOrd="0" presId="urn:microsoft.com/office/officeart/2005/8/layout/target3"/>
    <dgm:cxn modelId="{C6BAB2E7-CB90-4D3E-A96D-EA65F2537C1C}" type="presParOf" srcId="{BC3BDC35-3BF0-4233-B1BA-B4DB049436F6}" destId="{74C3CD41-EAC4-44FD-9793-DC3726099A24}" srcOrd="1" destOrd="0" presId="urn:microsoft.com/office/officeart/2005/8/layout/target3"/>
    <dgm:cxn modelId="{463E3C8C-E271-4E1C-BA77-1ABF75AA1FE0}" type="presParOf" srcId="{BC3BDC35-3BF0-4233-B1BA-B4DB049436F6}" destId="{7C173591-8177-43FA-8C8B-2745FD723F7C}" srcOrd="2" destOrd="0" presId="urn:microsoft.com/office/officeart/2005/8/layout/target3"/>
    <dgm:cxn modelId="{7BD911F3-00EB-4785-B374-C42340E89192}" type="presParOf" srcId="{BC3BDC35-3BF0-4233-B1BA-B4DB049436F6}" destId="{A11DBB0C-F1F5-4D24-A2C4-2239374EDB45}" srcOrd="3" destOrd="0" presId="urn:microsoft.com/office/officeart/2005/8/layout/target3"/>
    <dgm:cxn modelId="{87203EF8-B844-4DAA-9DFE-3F0526FB8A5B}" type="presParOf" srcId="{BC3BDC35-3BF0-4233-B1BA-B4DB049436F6}" destId="{65913E77-682D-430C-80A7-81B8DA8C084C}" srcOrd="4" destOrd="0" presId="urn:microsoft.com/office/officeart/2005/8/layout/target3"/>
    <dgm:cxn modelId="{D5C6C407-A90C-4FE7-A3F1-94B2BFB49669}" type="presParOf" srcId="{BC3BDC35-3BF0-4233-B1BA-B4DB049436F6}" destId="{5F4AA9D4-8BA6-48A5-8A98-63016475A2A2}" srcOrd="5" destOrd="0" presId="urn:microsoft.com/office/officeart/2005/8/layout/target3"/>
    <dgm:cxn modelId="{0B99AA74-3C78-4DF8-AD79-2237EE8ED1EB}" type="presParOf" srcId="{BC3BDC35-3BF0-4233-B1BA-B4DB049436F6}" destId="{58780D55-2477-4338-BA9F-53597205E0E8}" srcOrd="6" destOrd="0" presId="urn:microsoft.com/office/officeart/2005/8/layout/target3"/>
    <dgm:cxn modelId="{850D2566-24EA-45D4-ADE3-D9103481C9FE}" type="presParOf" srcId="{BC3BDC35-3BF0-4233-B1BA-B4DB049436F6}" destId="{DF7034F8-BAD7-4321-8E10-261A682F2917}" srcOrd="7" destOrd="0" presId="urn:microsoft.com/office/officeart/2005/8/layout/target3"/>
    <dgm:cxn modelId="{EDA042E5-AC2B-44E4-87BE-FEDBAD37A3A4}" type="presParOf" srcId="{BC3BDC35-3BF0-4233-B1BA-B4DB049436F6}" destId="{ACD999D3-3074-47AB-BC9E-899B3584C23E}" srcOrd="8" destOrd="0" presId="urn:microsoft.com/office/officeart/2005/8/layout/target3"/>
    <dgm:cxn modelId="{F82841C3-89EB-4C9C-998D-AF8849F40462}" type="presParOf" srcId="{BC3BDC35-3BF0-4233-B1BA-B4DB049436F6}" destId="{2EF27A71-B8C1-499A-8AE5-143B78CE41CD}" srcOrd="9" destOrd="0" presId="urn:microsoft.com/office/officeart/2005/8/layout/target3"/>
    <dgm:cxn modelId="{D13C8EF4-6832-4096-8FA3-2015EC8FF009}" type="presParOf" srcId="{BC3BDC35-3BF0-4233-B1BA-B4DB049436F6}" destId="{2D226913-023C-4972-A65E-03683EDA7234}" srcOrd="10" destOrd="0" presId="urn:microsoft.com/office/officeart/2005/8/layout/target3"/>
    <dgm:cxn modelId="{528C8C3E-76AB-4743-9B7E-CD0448667E12}" type="presParOf" srcId="{BC3BDC35-3BF0-4233-B1BA-B4DB049436F6}" destId="{4043F1A6-B823-4188-8182-ED49F4389ED8}" srcOrd="11" destOrd="0" presId="urn:microsoft.com/office/officeart/2005/8/layout/target3"/>
    <dgm:cxn modelId="{5F54A8A4-2784-4EC8-8C5A-745A4CDB4483}" type="presParOf" srcId="{BC3BDC35-3BF0-4233-B1BA-B4DB049436F6}" destId="{65E83732-29EC-49DB-8DB7-02EB72754E5C}" srcOrd="12" destOrd="0" presId="urn:microsoft.com/office/officeart/2005/8/layout/target3"/>
    <dgm:cxn modelId="{02785667-A988-46D5-BD6D-D38A291F9CBD}" type="presParOf" srcId="{BC3BDC35-3BF0-4233-B1BA-B4DB049436F6}" destId="{82859658-3D9A-440B-AEAD-B5699FA691CA}" srcOrd="13" destOrd="0" presId="urn:microsoft.com/office/officeart/2005/8/layout/target3"/>
    <dgm:cxn modelId="{4E71FDE4-57D4-4E5F-8B9D-A1435288C7EE}" type="presParOf" srcId="{BC3BDC35-3BF0-4233-B1BA-B4DB049436F6}" destId="{97427AE6-BAE0-44E1-A8BE-CF65068C548C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5586E-97A8-4E30-8A61-722EE2B9C980}">
      <dsp:nvSpPr>
        <dsp:cNvPr id="0" name=""/>
        <dsp:cNvSpPr/>
      </dsp:nvSpPr>
      <dsp:spPr>
        <a:xfrm>
          <a:off x="0" y="0"/>
          <a:ext cx="8582168" cy="556232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rPr>
            <a:t>Заявитель</a:t>
          </a:r>
          <a:r>
            <a:rPr lang="ru-RU" sz="2400" kern="1200" dirty="0">
              <a:latin typeface="Century Gothic" panose="020B0502020202020204" pitchFamily="34" charset="0"/>
              <a:cs typeface="Arial" panose="020B0604020202020204" pitchFamily="34" charset="0"/>
            </a:rPr>
            <a:t> </a:t>
          </a:r>
        </a:p>
      </dsp:txBody>
      <dsp:txXfrm>
        <a:off x="27153" y="27153"/>
        <a:ext cx="8527862" cy="501926"/>
      </dsp:txXfrm>
    </dsp:sp>
    <dsp:sp modelId="{122A63C2-FF72-4F7E-9999-2C5DCEFD58FC}">
      <dsp:nvSpPr>
        <dsp:cNvPr id="0" name=""/>
        <dsp:cNvSpPr/>
      </dsp:nvSpPr>
      <dsp:spPr>
        <a:xfrm>
          <a:off x="0" y="812251"/>
          <a:ext cx="8582168" cy="1391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484" tIns="22860" rIns="128016" bIns="22860" numCol="1" spcCol="1270" anchor="t" anchorCtr="0">
          <a:noAutofit/>
        </a:bodyPr>
        <a:lstStyle/>
        <a:p>
          <a:pPr marL="171450" lvl="1" indent="-171450" algn="just" defTabSz="800100">
            <a:lnSpc>
              <a:spcPct val="114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b="0" kern="1200" dirty="0">
              <a:effectLst/>
              <a:latin typeface="Century Gothic" panose="020B0502020202020204" pitchFamily="34" charset="0"/>
              <a:cs typeface="Arial" panose="020B0604020202020204" pitchFamily="34" charset="0"/>
            </a:rPr>
            <a:t>КФХ, число членов которого составляет 2 (включая главу) и более членов семьи;</a:t>
          </a:r>
        </a:p>
        <a:p>
          <a:pPr marL="171450" lvl="1" indent="-171450" algn="just" defTabSz="800100">
            <a:lnSpc>
              <a:spcPct val="114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b="0" kern="1200" dirty="0">
              <a:effectLst/>
              <a:latin typeface="Century Gothic" panose="020B0502020202020204" pitchFamily="34" charset="0"/>
              <a:cs typeface="Arial" panose="020B0604020202020204" pitchFamily="34" charset="0"/>
            </a:rPr>
            <a:t>ИП, являющийся СХТП , зарегистрированные на сельской местности или на территории сельской агломерации* более 12 мес.</a:t>
          </a:r>
        </a:p>
      </dsp:txBody>
      <dsp:txXfrm>
        <a:off x="0" y="812251"/>
        <a:ext cx="8582168" cy="1391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7C921-C17F-4587-917F-5D5DA010662C}">
      <dsp:nvSpPr>
        <dsp:cNvPr id="0" name=""/>
        <dsp:cNvSpPr/>
      </dsp:nvSpPr>
      <dsp:spPr>
        <a:xfrm>
          <a:off x="0" y="0"/>
          <a:ext cx="8582169" cy="444101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>
              <a:effectLst/>
              <a:latin typeface="Century Gothic" panose="020B0502020202020204" pitchFamily="34" charset="0"/>
              <a:cs typeface="Arial" panose="020B0604020202020204" pitchFamily="34" charset="0"/>
            </a:rPr>
            <a:t>Обязательства грантополучателя</a:t>
          </a:r>
          <a:endParaRPr lang="ru-RU" sz="2400" b="1" kern="1200" dirty="0">
            <a:effectLst/>
            <a:latin typeface="Century Gothic" panose="020B0502020202020204" pitchFamily="34" charset="0"/>
            <a:cs typeface="Arial" panose="020B0604020202020204" pitchFamily="34" charset="0"/>
          </a:endParaRPr>
        </a:p>
      </dsp:txBody>
      <dsp:txXfrm>
        <a:off x="21679" y="21679"/>
        <a:ext cx="8538811" cy="400743"/>
      </dsp:txXfrm>
    </dsp:sp>
    <dsp:sp modelId="{9E42A031-7B94-48C1-BF7C-1A7DD5D843C5}">
      <dsp:nvSpPr>
        <dsp:cNvPr id="0" name=""/>
        <dsp:cNvSpPr/>
      </dsp:nvSpPr>
      <dsp:spPr>
        <a:xfrm>
          <a:off x="0" y="559744"/>
          <a:ext cx="8582169" cy="1851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484" tIns="22860" rIns="128016" bIns="22860" numCol="1" spcCol="1270" anchor="t" anchorCtr="0">
          <a:noAutofit/>
        </a:bodyPr>
        <a:lstStyle/>
        <a:p>
          <a:pPr marL="171450" lvl="1" indent="-171450" algn="just" defTabSz="8001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b="0" kern="1200" dirty="0">
              <a:effectLst/>
              <a:latin typeface="Century Gothic" panose="020B0502020202020204" pitchFamily="34" charset="0"/>
              <a:cs typeface="Arial" panose="020B0604020202020204" pitchFamily="34" charset="0"/>
            </a:rPr>
            <a:t>Осуществлять деятельность не менее 5 лет с даты получения гранта</a:t>
          </a:r>
          <a:endParaRPr lang="ru-RU" sz="1400" kern="1200" dirty="0">
            <a:latin typeface="Century Gothic" panose="020B0502020202020204" pitchFamily="34" charset="0"/>
            <a:cs typeface="Arial" panose="020B0604020202020204" pitchFamily="34" charset="0"/>
          </a:endParaRPr>
        </a:p>
        <a:p>
          <a:pPr marL="171450" lvl="1" indent="-171450" algn="just" defTabSz="800100">
            <a:lnSpc>
              <a:spcPct val="114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b="0" kern="1200" dirty="0">
              <a:effectLst/>
              <a:latin typeface="Century Gothic" panose="020B0502020202020204" pitchFamily="34" charset="0"/>
              <a:cs typeface="Arial" panose="020B0604020202020204" pitchFamily="34" charset="0"/>
            </a:rPr>
            <a:t>Принять на постоянную работу не менее 1 работника на каждые 10 млн руб. гранта</a:t>
          </a:r>
        </a:p>
        <a:p>
          <a:pPr marL="171450" lvl="1" indent="-171450" algn="just" defTabSz="800100">
            <a:lnSpc>
              <a:spcPct val="114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b="0" kern="1200">
              <a:effectLst/>
              <a:latin typeface="Century Gothic" panose="020B0502020202020204" pitchFamily="34" charset="0"/>
              <a:cs typeface="Arial" panose="020B0604020202020204" pitchFamily="34" charset="0"/>
            </a:rPr>
            <a:t>Достигнуть значений показателей, предусмотренных проектом развития семейной фермы</a:t>
          </a:r>
          <a:endParaRPr lang="ru-RU" sz="1800" b="0" kern="1200" dirty="0">
            <a:effectLst/>
            <a:latin typeface="Century Gothic" panose="020B0502020202020204" pitchFamily="34" charset="0"/>
            <a:cs typeface="Arial" panose="020B0604020202020204" pitchFamily="34" charset="0"/>
          </a:endParaRPr>
        </a:p>
        <a:p>
          <a:pPr marL="171450" lvl="1" indent="-171450" algn="just" defTabSz="800100">
            <a:lnSpc>
              <a:spcPct val="114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b="0" kern="1200">
              <a:effectLst/>
              <a:latin typeface="Century Gothic" panose="020B0502020202020204" pitchFamily="34" charset="0"/>
              <a:cs typeface="Arial" panose="020B0604020202020204" pitchFamily="34" charset="0"/>
            </a:rPr>
            <a:t>Обеспечить увеличение производства с</a:t>
          </a:r>
          <a:r>
            <a:rPr lang="en-US" sz="1800" b="0" kern="1200">
              <a:effectLst/>
              <a:latin typeface="Century Gothic" panose="020B0502020202020204" pitchFamily="34" charset="0"/>
              <a:cs typeface="Arial" panose="020B0604020202020204" pitchFamily="34" charset="0"/>
            </a:rPr>
            <a:t>/</a:t>
          </a:r>
          <a:r>
            <a:rPr lang="ru-RU" sz="1800" b="0" kern="1200">
              <a:effectLst/>
              <a:latin typeface="Century Gothic" panose="020B0502020202020204" pitchFamily="34" charset="0"/>
              <a:cs typeface="Arial" panose="020B0604020202020204" pitchFamily="34" charset="0"/>
            </a:rPr>
            <a:t>х продукции</a:t>
          </a:r>
          <a:endParaRPr lang="ru-RU" sz="1800" b="0" kern="1200" dirty="0">
            <a:effectLst/>
            <a:latin typeface="Century Gothic" panose="020B0502020202020204" pitchFamily="34" charset="0"/>
            <a:cs typeface="Arial" panose="020B0604020202020204" pitchFamily="34" charset="0"/>
          </a:endParaRPr>
        </a:p>
        <a:p>
          <a:pPr marL="57150" lvl="1" indent="-57150" algn="just" defTabSz="466725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ru-RU" sz="1050" kern="1200" dirty="0">
            <a:solidFill>
              <a:srgbClr val="002060"/>
            </a:solidFill>
            <a:latin typeface="Century Gothic" panose="020B0502020202020204" pitchFamily="34" charset="0"/>
            <a:cs typeface="Arial" panose="020B0604020202020204" pitchFamily="34" charset="0"/>
          </a:endParaRPr>
        </a:p>
      </dsp:txBody>
      <dsp:txXfrm>
        <a:off x="0" y="559744"/>
        <a:ext cx="8582169" cy="18510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5586E-97A8-4E30-8A61-722EE2B9C980}">
      <dsp:nvSpPr>
        <dsp:cNvPr id="0" name=""/>
        <dsp:cNvSpPr/>
      </dsp:nvSpPr>
      <dsp:spPr>
        <a:xfrm>
          <a:off x="0" y="329108"/>
          <a:ext cx="15319446" cy="556232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Century Gothic" panose="020B0502020202020204" pitchFamily="34" charset="0"/>
              <a:cs typeface="Arial" panose="020B0604020202020204" pitchFamily="34" charset="0"/>
            </a:rPr>
            <a:t>«</a:t>
          </a:r>
          <a:r>
            <a:rPr lang="ru-RU" sz="2400" b="1" kern="1200" dirty="0" err="1">
              <a:latin typeface="Century Gothic" panose="020B0502020202020204" pitchFamily="34" charset="0"/>
              <a:cs typeface="Arial" panose="020B0604020202020204" pitchFamily="34" charset="0"/>
            </a:rPr>
            <a:t>Целевка</a:t>
          </a:r>
          <a:r>
            <a:rPr lang="ru-RU" sz="2400" b="1" kern="1200" dirty="0">
              <a:latin typeface="Century Gothic" panose="020B0502020202020204" pitchFamily="34" charset="0"/>
              <a:cs typeface="Arial" panose="020B0604020202020204" pitchFamily="34" charset="0"/>
            </a:rPr>
            <a:t>»</a:t>
          </a:r>
          <a:endParaRPr lang="ru-RU" sz="2400" kern="1200" dirty="0">
            <a:latin typeface="Century Gothic" panose="020B0502020202020204" pitchFamily="34" charset="0"/>
            <a:cs typeface="Arial" panose="020B0604020202020204" pitchFamily="34" charset="0"/>
          </a:endParaRPr>
        </a:p>
      </dsp:txBody>
      <dsp:txXfrm>
        <a:off x="27153" y="356261"/>
        <a:ext cx="15265140" cy="501926"/>
      </dsp:txXfrm>
    </dsp:sp>
    <dsp:sp modelId="{122A63C2-FF72-4F7E-9999-2C5DCEFD58FC}">
      <dsp:nvSpPr>
        <dsp:cNvPr id="0" name=""/>
        <dsp:cNvSpPr/>
      </dsp:nvSpPr>
      <dsp:spPr>
        <a:xfrm>
          <a:off x="0" y="887968"/>
          <a:ext cx="15319446" cy="463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392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b="0" kern="1200" dirty="0">
              <a:solidFill>
                <a:schemeClr val="tx1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rPr>
            <a:t>ПСД (размер гранта на развитие семейной фермы, направляемой на разработку указанной проектной документации не может превышать 3 млн. руб.)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b="0" kern="1200" dirty="0">
              <a:solidFill>
                <a:schemeClr val="tx1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rPr>
            <a:t> приобретение земельных участков из земель сельхоз назначения, находящихся в муниципальной собственности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b="0" kern="1200" dirty="0">
              <a:solidFill>
                <a:schemeClr val="tx1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rPr>
            <a:t>приобретение, строительство, реконструкция, капитальный ремонт или модернизация объектов, в </a:t>
          </a:r>
          <a:r>
            <a:rPr lang="ru-RU" sz="1800" b="0" kern="1200" dirty="0" err="1">
              <a:solidFill>
                <a:schemeClr val="tx1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rPr>
            <a:t>т.ч</a:t>
          </a:r>
          <a:r>
            <a:rPr lang="ru-RU" sz="1800" b="0" kern="1200" dirty="0">
              <a:solidFill>
                <a:schemeClr val="tx1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rPr>
            <a:t>. приобретение и монтаж модульных производственных объектов для производства, хранения и переработки сельхоз продукции;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b="0" kern="1200" dirty="0">
              <a:solidFill>
                <a:schemeClr val="tx1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rPr>
            <a:t>комплектация объектов для производства, хранения и переработки сельхоз продукции оборудованием и его монтаж, включая автономные источники электро- и газоснабжения, обустройство автономных источников водоснабжения. Перечень указанных оборудования, техники и специализированного транспорта утверждается Министерством;;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b="1" kern="1200" dirty="0">
              <a:solidFill>
                <a:srgbClr val="FF0000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rPr>
            <a:t>Субсидий» на: </a:t>
          </a:r>
          <a:r>
            <a:rPr lang="ru-RU" sz="1800" b="0" kern="1200" dirty="0">
              <a:solidFill>
                <a:schemeClr val="tx1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rPr>
            <a:t>приобретение сельхоз животных (кроме свиней) и птицы, рыбопосадочного материала;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b="1" kern="1200" dirty="0">
              <a:solidFill>
                <a:srgbClr val="FF0000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rPr>
            <a:t>Субсидий» на: </a:t>
          </a:r>
          <a:r>
            <a:rPr lang="ru-RU" sz="1800" b="0" kern="1200" dirty="0">
              <a:solidFill>
                <a:schemeClr val="tx1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rPr>
            <a:t>комплектацию объектов оборудованием, сельхоз техникой и спецтранспортом и их монтаж. Список имущества определяет РОУАПК;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b="0" kern="1200" dirty="0">
              <a:solidFill>
                <a:schemeClr val="tx1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rPr>
            <a:t>приобретение посадочного материала для закладки многолетних насаждений, в </a:t>
          </a:r>
          <a:r>
            <a:rPr lang="ru-RU" sz="1800" b="0" kern="1200" dirty="0" err="1">
              <a:solidFill>
                <a:schemeClr val="tx1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rPr>
            <a:t>т.ч</a:t>
          </a:r>
          <a:r>
            <a:rPr lang="ru-RU" sz="1800" b="0" kern="1200" dirty="0">
              <a:solidFill>
                <a:schemeClr val="tx1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rPr>
            <a:t>. виноградников;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b="0" kern="1200" dirty="0">
              <a:solidFill>
                <a:schemeClr val="tx1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rPr>
            <a:t>погашение не более 20% инвестиционного кредита;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b="0" kern="1200" dirty="0">
              <a:solidFill>
                <a:schemeClr val="tx1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rPr>
            <a:t>уплата процентов по кредиту, в течение 18 месяцев с даты получения гранта;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b="0" kern="1200" dirty="0">
              <a:solidFill>
                <a:schemeClr val="tx1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rPr>
            <a:t>погашение не более 20% займа, полученного в сельскохозяйственном потребительском кредитным кооперативе на реализацию проекта </a:t>
          </a:r>
          <a:r>
            <a:rPr lang="ru-RU" sz="1800" b="0" kern="1200" dirty="0" err="1">
              <a:solidFill>
                <a:schemeClr val="tx1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rPr>
            <a:t>грантополучателя</a:t>
          </a:r>
          <a:endParaRPr lang="ru-RU" sz="1800" b="0" kern="1200" dirty="0">
            <a:solidFill>
              <a:schemeClr val="tx1"/>
            </a:solidFill>
            <a:effectLst/>
            <a:latin typeface="Century Gothic" panose="020B0502020202020204" pitchFamily="34" charset="0"/>
            <a:cs typeface="Arial" panose="020B0604020202020204" pitchFamily="34" charset="0"/>
          </a:endParaRPr>
        </a:p>
      </dsp:txBody>
      <dsp:txXfrm>
        <a:off x="0" y="887968"/>
        <a:ext cx="15319446" cy="46368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5586E-97A8-4E30-8A61-722EE2B9C980}">
      <dsp:nvSpPr>
        <dsp:cNvPr id="0" name=""/>
        <dsp:cNvSpPr/>
      </dsp:nvSpPr>
      <dsp:spPr>
        <a:xfrm>
          <a:off x="0" y="0"/>
          <a:ext cx="11125200" cy="356308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effectLst/>
              <a:latin typeface="Century Gothic" panose="020B0502020202020204" pitchFamily="34" charset="0"/>
              <a:cs typeface="Arial" panose="020B0604020202020204" pitchFamily="34" charset="0"/>
            </a:rPr>
            <a:t>Заявитель </a:t>
          </a:r>
        </a:p>
      </dsp:txBody>
      <dsp:txXfrm>
        <a:off x="17394" y="17394"/>
        <a:ext cx="11090412" cy="321520"/>
      </dsp:txXfrm>
    </dsp:sp>
    <dsp:sp modelId="{122A63C2-FF72-4F7E-9999-2C5DCEFD58FC}">
      <dsp:nvSpPr>
        <dsp:cNvPr id="0" name=""/>
        <dsp:cNvSpPr/>
      </dsp:nvSpPr>
      <dsp:spPr>
        <a:xfrm>
          <a:off x="0" y="472032"/>
          <a:ext cx="11125200" cy="1650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3225" tIns="22860" rIns="128016" bIns="22860" numCol="1" spcCol="1270" anchor="t" anchorCtr="0">
          <a:noAutofit/>
        </a:bodyPr>
        <a:lstStyle/>
        <a:p>
          <a:pPr marL="171450" lvl="1" indent="-171450" algn="just" defTabSz="800100">
            <a:lnSpc>
              <a:spcPct val="114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b="0" kern="1200" dirty="0">
              <a:latin typeface="Century Gothic" panose="020B0502020202020204" pitchFamily="34" charset="0"/>
              <a:cs typeface="Arial" panose="020B0604020202020204" pitchFamily="34" charset="0"/>
            </a:rPr>
            <a:t>Сельхоз потребительский перерабатывающий и/или сбытовой кооператив</a:t>
          </a:r>
        </a:p>
        <a:p>
          <a:pPr marL="171450" lvl="1" indent="-171450" algn="just" defTabSz="800100">
            <a:lnSpc>
              <a:spcPct val="114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b="0" kern="1200" dirty="0">
              <a:latin typeface="Century Gothic" panose="020B0502020202020204" pitchFamily="34" charset="0"/>
              <a:cs typeface="Arial" panose="020B0604020202020204" pitchFamily="34" charset="0"/>
            </a:rPr>
            <a:t>Регистрация на сельской территории или на территории сельской агломерации</a:t>
          </a:r>
        </a:p>
        <a:p>
          <a:pPr marL="171450" lvl="1" indent="-171450" algn="just" defTabSz="800100">
            <a:lnSpc>
              <a:spcPct val="114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b="0" kern="1200" dirty="0">
              <a:latin typeface="Century Gothic" panose="020B0502020202020204" pitchFamily="34" charset="0"/>
              <a:cs typeface="Arial" panose="020B0604020202020204" pitchFamily="34" charset="0"/>
            </a:rPr>
            <a:t>Осуществление деятельности не менее 12 мес. с даты регистрации</a:t>
          </a:r>
        </a:p>
        <a:p>
          <a:pPr marL="171450" lvl="1" indent="-171450" algn="just" defTabSz="800100">
            <a:lnSpc>
              <a:spcPct val="114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b="0" kern="1200" dirty="0">
              <a:latin typeface="Century Gothic" panose="020B0502020202020204" pitchFamily="34" charset="0"/>
              <a:cs typeface="Arial" panose="020B0604020202020204" pitchFamily="34" charset="0"/>
            </a:rPr>
            <a:t>Наличие  не менее 10 членов в составе кооператива</a:t>
          </a:r>
        </a:p>
        <a:p>
          <a:pPr marL="171450" lvl="1" indent="-171450" algn="just" defTabSz="800100">
            <a:lnSpc>
              <a:spcPct val="114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b="0" kern="1200" dirty="0">
              <a:latin typeface="Century Gothic" panose="020B0502020202020204" pitchFamily="34" charset="0"/>
              <a:cs typeface="Arial" panose="020B0604020202020204" pitchFamily="34" charset="0"/>
            </a:rPr>
            <a:t>Не менее 70 % выручки </a:t>
          </a:r>
          <a:r>
            <a:rPr lang="ru-RU" sz="1800" b="0" kern="1200" dirty="0" err="1">
              <a:latin typeface="Century Gothic" panose="020B0502020202020204" pitchFamily="34" charset="0"/>
              <a:cs typeface="Arial" panose="020B0604020202020204" pitchFamily="34" charset="0"/>
            </a:rPr>
            <a:t>СПоК</a:t>
          </a:r>
          <a:r>
            <a:rPr lang="ru-RU" sz="1800" b="0" kern="1200" dirty="0">
              <a:latin typeface="Century Gothic" panose="020B0502020202020204" pitchFamily="34" charset="0"/>
              <a:cs typeface="Arial" panose="020B0604020202020204" pitchFamily="34" charset="0"/>
            </a:rPr>
            <a:t> формируется я за счет осуществления перерабатывающей и/или сбытовой деятельности</a:t>
          </a:r>
        </a:p>
      </dsp:txBody>
      <dsp:txXfrm>
        <a:off x="0" y="472032"/>
        <a:ext cx="11125200" cy="16502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7C921-C17F-4587-917F-5D5DA010662C}">
      <dsp:nvSpPr>
        <dsp:cNvPr id="0" name=""/>
        <dsp:cNvSpPr/>
      </dsp:nvSpPr>
      <dsp:spPr>
        <a:xfrm>
          <a:off x="0" y="226814"/>
          <a:ext cx="11201399" cy="384698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Century Gothic" panose="020B0502020202020204" pitchFamily="34" charset="0"/>
              <a:cs typeface="Arial" panose="020B0604020202020204" pitchFamily="34" charset="0"/>
            </a:rPr>
            <a:t>Обязательства </a:t>
          </a:r>
          <a:r>
            <a:rPr lang="ru-RU" sz="1800" kern="1200" dirty="0" err="1">
              <a:latin typeface="Century Gothic" panose="020B0502020202020204" pitchFamily="34" charset="0"/>
              <a:cs typeface="Arial" panose="020B0604020202020204" pitchFamily="34" charset="0"/>
            </a:rPr>
            <a:t>грантополучателя</a:t>
          </a:r>
          <a:endParaRPr lang="ru-RU" sz="1800" kern="1200" dirty="0">
            <a:latin typeface="Century Gothic" panose="020B0502020202020204" pitchFamily="34" charset="0"/>
            <a:cs typeface="Arial" panose="020B0604020202020204" pitchFamily="34" charset="0"/>
          </a:endParaRPr>
        </a:p>
      </dsp:txBody>
      <dsp:txXfrm>
        <a:off x="18779" y="245593"/>
        <a:ext cx="11163841" cy="347140"/>
      </dsp:txXfrm>
    </dsp:sp>
    <dsp:sp modelId="{9E42A031-7B94-48C1-BF7C-1A7DD5D843C5}">
      <dsp:nvSpPr>
        <dsp:cNvPr id="0" name=""/>
        <dsp:cNvSpPr/>
      </dsp:nvSpPr>
      <dsp:spPr>
        <a:xfrm>
          <a:off x="0" y="753563"/>
          <a:ext cx="11201399" cy="1459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44" tIns="22860" rIns="128016" bIns="22860" numCol="1" spcCol="1270" anchor="t" anchorCtr="0">
          <a:noAutofit/>
        </a:bodyPr>
        <a:lstStyle/>
        <a:p>
          <a:pPr marL="171450" lvl="1" indent="-171450" algn="just" defTabSz="8001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b="0" kern="1200" dirty="0">
              <a:latin typeface="Century Gothic" panose="020B0502020202020204" pitchFamily="34" charset="0"/>
              <a:cs typeface="Arial" panose="020B0604020202020204" pitchFamily="34" charset="0"/>
            </a:rPr>
            <a:t>Осуществлять деятельность не менее 5 лет с даты получения гранта</a:t>
          </a:r>
        </a:p>
        <a:p>
          <a:pPr marL="171450" lvl="1" indent="-171450" algn="just" defTabSz="800100">
            <a:lnSpc>
              <a:spcPct val="114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b="0" kern="1200" dirty="0">
              <a:latin typeface="Century Gothic" panose="020B0502020202020204" pitchFamily="34" charset="0"/>
              <a:cs typeface="Arial" panose="020B0604020202020204" pitchFamily="34" charset="0"/>
            </a:rPr>
            <a:t>Принять на постоянную работу не менее 1 работника на каждые 10 млн руб. гранта</a:t>
          </a:r>
        </a:p>
        <a:p>
          <a:pPr marL="171450" lvl="1" indent="-171450" algn="just" defTabSz="800100">
            <a:lnSpc>
              <a:spcPct val="114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b="0" kern="1200" dirty="0">
              <a:latin typeface="Century Gothic" panose="020B0502020202020204" pitchFamily="34" charset="0"/>
              <a:cs typeface="Arial" panose="020B0604020202020204" pitchFamily="34" charset="0"/>
            </a:rPr>
            <a:t>Достигнуть значения показателей, предусмотренных проектом развития МТБ </a:t>
          </a:r>
          <a:r>
            <a:rPr lang="ru-RU" sz="1800" b="0" kern="1200" dirty="0" err="1">
              <a:latin typeface="Century Gothic" panose="020B0502020202020204" pitchFamily="34" charset="0"/>
              <a:cs typeface="Arial" panose="020B0604020202020204" pitchFamily="34" charset="0"/>
            </a:rPr>
            <a:t>СПоК</a:t>
          </a:r>
          <a:endParaRPr lang="ru-RU" sz="1800" b="0" kern="1200" dirty="0">
            <a:latin typeface="Century Gothic" panose="020B0502020202020204" pitchFamily="34" charset="0"/>
            <a:cs typeface="Arial" panose="020B0604020202020204" pitchFamily="34" charset="0"/>
          </a:endParaRPr>
        </a:p>
        <a:p>
          <a:pPr marL="171450" lvl="1" indent="-171450" algn="just" defTabSz="800100">
            <a:lnSpc>
              <a:spcPct val="114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b="0" kern="1200" dirty="0">
              <a:latin typeface="Century Gothic" panose="020B0502020202020204" pitchFamily="34" charset="0"/>
              <a:cs typeface="Arial" panose="020B0604020202020204" pitchFamily="34" charset="0"/>
            </a:rPr>
            <a:t>Обеспечить прирост выручки от реализации с</a:t>
          </a:r>
          <a:r>
            <a:rPr lang="en-US" sz="1800" b="0" kern="1200" dirty="0">
              <a:latin typeface="Century Gothic" panose="020B0502020202020204" pitchFamily="34" charset="0"/>
              <a:cs typeface="Arial" panose="020B0604020202020204" pitchFamily="34" charset="0"/>
            </a:rPr>
            <a:t>/</a:t>
          </a:r>
          <a:r>
            <a:rPr lang="ru-RU" sz="1800" b="0" kern="1200" dirty="0">
              <a:latin typeface="Century Gothic" panose="020B0502020202020204" pitchFamily="34" charset="0"/>
              <a:cs typeface="Arial" panose="020B0604020202020204" pitchFamily="34" charset="0"/>
            </a:rPr>
            <a:t>х продукции</a:t>
          </a:r>
        </a:p>
        <a:p>
          <a:pPr marL="57150" lvl="1" indent="-57150" algn="just" defTabSz="466725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ru-RU" sz="105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753563"/>
        <a:ext cx="11201399" cy="14595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8830A1-F204-433F-97AE-13D8D131F594}">
      <dsp:nvSpPr>
        <dsp:cNvPr id="0" name=""/>
        <dsp:cNvSpPr/>
      </dsp:nvSpPr>
      <dsp:spPr>
        <a:xfrm>
          <a:off x="-306769" y="0"/>
          <a:ext cx="8863205" cy="8863205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173591-8177-43FA-8C8B-2745FD723F7C}">
      <dsp:nvSpPr>
        <dsp:cNvPr id="0" name=""/>
        <dsp:cNvSpPr/>
      </dsp:nvSpPr>
      <dsp:spPr>
        <a:xfrm>
          <a:off x="4124833" y="0"/>
          <a:ext cx="19346941" cy="88632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1" kern="1200">
              <a:latin typeface="Century Gothic" panose="020B0502020202020204" pitchFamily="34" charset="0"/>
              <a:cs typeface="Arial" panose="020B0604020202020204" pitchFamily="34" charset="0"/>
            </a:rPr>
            <a:t>Возмещение 50% затрат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1" kern="1200">
              <a:latin typeface="Century Gothic" panose="020B0502020202020204" pitchFamily="34" charset="0"/>
              <a:cs typeface="Arial" panose="020B0604020202020204" pitchFamily="34" charset="0"/>
            </a:rPr>
            <a:t>до 10 млн рублей</a:t>
          </a:r>
          <a:endParaRPr lang="ru-RU" sz="3000" b="1" kern="1200" dirty="0">
            <a:latin typeface="Century Gothic" panose="020B0502020202020204" pitchFamily="34" charset="0"/>
            <a:cs typeface="Arial" panose="020B0604020202020204" pitchFamily="34" charset="0"/>
          </a:endParaRPr>
        </a:p>
      </dsp:txBody>
      <dsp:txXfrm>
        <a:off x="4124833" y="0"/>
        <a:ext cx="9673470" cy="2658967"/>
      </dsp:txXfrm>
    </dsp:sp>
    <dsp:sp modelId="{65913E77-682D-430C-80A7-81B8DA8C084C}">
      <dsp:nvSpPr>
        <dsp:cNvPr id="0" name=""/>
        <dsp:cNvSpPr/>
      </dsp:nvSpPr>
      <dsp:spPr>
        <a:xfrm>
          <a:off x="1244293" y="2658967"/>
          <a:ext cx="5761078" cy="5761078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4AA9D4-8BA6-48A5-8A98-63016475A2A2}">
      <dsp:nvSpPr>
        <dsp:cNvPr id="0" name=""/>
        <dsp:cNvSpPr/>
      </dsp:nvSpPr>
      <dsp:spPr>
        <a:xfrm>
          <a:off x="4126767" y="2588797"/>
          <a:ext cx="19346941" cy="576107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1" kern="1200">
              <a:latin typeface="Century Gothic" panose="020B0502020202020204" pitchFamily="34" charset="0"/>
              <a:cs typeface="Arial" panose="020B0604020202020204" pitchFamily="34" charset="0"/>
            </a:rPr>
            <a:t>Возмещение 50% затрат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1" kern="1200">
              <a:latin typeface="Century Gothic" panose="020B0502020202020204" pitchFamily="34" charset="0"/>
              <a:cs typeface="Arial" panose="020B0604020202020204" pitchFamily="34" charset="0"/>
            </a:rPr>
            <a:t>до 3 млн рублей</a:t>
          </a:r>
          <a:endParaRPr lang="ru-RU" sz="3000" b="1" kern="1200" dirty="0">
            <a:latin typeface="Century Gothic" panose="020B0502020202020204" pitchFamily="34" charset="0"/>
            <a:cs typeface="Arial" panose="020B0604020202020204" pitchFamily="34" charset="0"/>
          </a:endParaRPr>
        </a:p>
      </dsp:txBody>
      <dsp:txXfrm>
        <a:off x="4126767" y="2588797"/>
        <a:ext cx="9673470" cy="2658958"/>
      </dsp:txXfrm>
    </dsp:sp>
    <dsp:sp modelId="{DF7034F8-BAD7-4321-8E10-261A682F2917}">
      <dsp:nvSpPr>
        <dsp:cNvPr id="0" name=""/>
        <dsp:cNvSpPr/>
      </dsp:nvSpPr>
      <dsp:spPr>
        <a:xfrm>
          <a:off x="2795353" y="5317926"/>
          <a:ext cx="2658959" cy="2658959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D999D3-3074-47AB-BC9E-899B3584C23E}">
      <dsp:nvSpPr>
        <dsp:cNvPr id="0" name=""/>
        <dsp:cNvSpPr/>
      </dsp:nvSpPr>
      <dsp:spPr>
        <a:xfrm>
          <a:off x="4124833" y="5317926"/>
          <a:ext cx="19346941" cy="26589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1" kern="1200" dirty="0">
              <a:latin typeface="Century Gothic" panose="020B0502020202020204" pitchFamily="34" charset="0"/>
              <a:cs typeface="Arial" panose="020B0604020202020204" pitchFamily="34" charset="0"/>
            </a:rPr>
            <a:t>Возмещение до 15% затрат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1" kern="1200" dirty="0">
              <a:latin typeface="Century Gothic" panose="020B0502020202020204" pitchFamily="34" charset="0"/>
              <a:cs typeface="Arial" panose="020B0604020202020204" pitchFamily="34" charset="0"/>
            </a:rPr>
            <a:t>без ограничения суммы возмещения</a:t>
          </a:r>
        </a:p>
      </dsp:txBody>
      <dsp:txXfrm>
        <a:off x="4124833" y="5317926"/>
        <a:ext cx="9673470" cy="2658959"/>
      </dsp:txXfrm>
    </dsp:sp>
    <dsp:sp modelId="{2D226913-023C-4972-A65E-03683EDA7234}">
      <dsp:nvSpPr>
        <dsp:cNvPr id="0" name=""/>
        <dsp:cNvSpPr/>
      </dsp:nvSpPr>
      <dsp:spPr>
        <a:xfrm>
          <a:off x="12577173" y="0"/>
          <a:ext cx="10900550" cy="265896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000" kern="1200" dirty="0">
              <a:latin typeface="Century Gothic" panose="020B0502020202020204" pitchFamily="34" charset="0"/>
              <a:cs typeface="Arial" panose="020B0604020202020204" pitchFamily="34" charset="0"/>
            </a:rPr>
            <a:t>На приобретение техники и оборудования для внесения в неделимый фонд </a:t>
          </a:r>
          <a:r>
            <a:rPr lang="ru-RU" sz="3000" kern="1200" dirty="0" err="1">
              <a:latin typeface="Century Gothic" panose="020B0502020202020204" pitchFamily="34" charset="0"/>
              <a:cs typeface="Arial" panose="020B0604020202020204" pitchFamily="34" charset="0"/>
            </a:rPr>
            <a:t>СПоК</a:t>
          </a:r>
          <a:r>
            <a:rPr lang="ru-RU" sz="3000" kern="1200" dirty="0">
              <a:latin typeface="Century Gothic" panose="020B0502020202020204" pitchFamily="34" charset="0"/>
              <a:cs typeface="Arial" panose="020B0604020202020204" pitchFamily="34" charset="0"/>
            </a:rPr>
            <a:t>. Перечень определяет РОУАПК</a:t>
          </a:r>
        </a:p>
      </dsp:txBody>
      <dsp:txXfrm>
        <a:off x="12577173" y="0"/>
        <a:ext cx="10900550" cy="2658967"/>
      </dsp:txXfrm>
    </dsp:sp>
    <dsp:sp modelId="{65E83732-29EC-49DB-8DB7-02EB72754E5C}">
      <dsp:nvSpPr>
        <dsp:cNvPr id="0" name=""/>
        <dsp:cNvSpPr/>
      </dsp:nvSpPr>
      <dsp:spPr>
        <a:xfrm>
          <a:off x="12741960" y="2787262"/>
          <a:ext cx="9673470" cy="265895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000" kern="1200" dirty="0">
              <a:latin typeface="Century Gothic" panose="020B0502020202020204" pitchFamily="34" charset="0"/>
              <a:cs typeface="Arial" panose="020B0604020202020204" pitchFamily="34" charset="0"/>
            </a:rPr>
            <a:t>На приобретение имущества с целью передачи в собственность членов </a:t>
          </a:r>
          <a:r>
            <a:rPr lang="ru-RU" sz="3000" kern="1200" dirty="0" err="1">
              <a:latin typeface="Century Gothic" panose="020B0502020202020204" pitchFamily="34" charset="0"/>
              <a:cs typeface="Arial" panose="020B0604020202020204" pitchFamily="34" charset="0"/>
            </a:rPr>
            <a:t>СПоК</a:t>
          </a:r>
          <a:r>
            <a:rPr lang="ru-RU" sz="3000" kern="1200" dirty="0">
              <a:latin typeface="Century Gothic" panose="020B0502020202020204" pitchFamily="34" charset="0"/>
              <a:cs typeface="Arial" panose="020B0604020202020204" pitchFamily="34" charset="0"/>
            </a:rPr>
            <a:t>. Перечень определен приказом МСХ</a:t>
          </a:r>
        </a:p>
      </dsp:txBody>
      <dsp:txXfrm>
        <a:off x="12741960" y="2787262"/>
        <a:ext cx="9673470" cy="2658958"/>
      </dsp:txXfrm>
    </dsp:sp>
    <dsp:sp modelId="{97427AE6-BAE0-44E1-A8BE-CF65068C548C}">
      <dsp:nvSpPr>
        <dsp:cNvPr id="0" name=""/>
        <dsp:cNvSpPr/>
      </dsp:nvSpPr>
      <dsp:spPr>
        <a:xfrm>
          <a:off x="12674197" y="5301866"/>
          <a:ext cx="10723332" cy="265895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000" kern="1200">
              <a:latin typeface="Century Gothic" panose="020B0502020202020204" pitchFamily="34" charset="0"/>
              <a:cs typeface="Arial" panose="020B0604020202020204" pitchFamily="34" charset="0"/>
            </a:rPr>
            <a:t>На реализацию с</a:t>
          </a:r>
          <a:r>
            <a:rPr lang="en-US" sz="3000" kern="1200">
              <a:latin typeface="Century Gothic" panose="020B0502020202020204" pitchFamily="34" charset="0"/>
              <a:cs typeface="Arial" panose="020B0604020202020204" pitchFamily="34" charset="0"/>
            </a:rPr>
            <a:t>/</a:t>
          </a:r>
          <a:r>
            <a:rPr lang="ru-RU" sz="3000" kern="1200">
              <a:latin typeface="Century Gothic" panose="020B0502020202020204" pitchFamily="34" charset="0"/>
              <a:cs typeface="Arial" panose="020B0604020202020204" pitchFamily="34" charset="0"/>
            </a:rPr>
            <a:t>х продукции, принятой от членов кооператива</a:t>
          </a:r>
          <a:br>
            <a:rPr lang="ru-RU" sz="3000" kern="1200">
              <a:latin typeface="Century Gothic" panose="020B0502020202020204" pitchFamily="34" charset="0"/>
              <a:cs typeface="Arial" panose="020B0604020202020204" pitchFamily="34" charset="0"/>
            </a:rPr>
          </a:br>
          <a:r>
            <a:rPr lang="ru-RU" sz="3000" b="1" kern="1200">
              <a:latin typeface="Century Gothic" panose="020B0502020202020204" pitchFamily="34" charset="0"/>
              <a:cs typeface="Arial" panose="020B0604020202020204" pitchFamily="34" charset="0"/>
            </a:rPr>
            <a:t>(увеличен макс.объем выручки:</a:t>
          </a:r>
          <a:endParaRPr lang="ru-RU" sz="3000" b="1" kern="1200" dirty="0">
            <a:latin typeface="Century Gothic" panose="020B0502020202020204" pitchFamily="34" charset="0"/>
            <a:cs typeface="Arial" panose="020B0604020202020204" pitchFamily="34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000" b="1" kern="1200" dirty="0">
              <a:latin typeface="Century Gothic" panose="020B0502020202020204" pitchFamily="34" charset="0"/>
              <a:cs typeface="Arial" panose="020B0604020202020204" pitchFamily="34" charset="0"/>
            </a:rPr>
            <a:t> 10% – от 100 тыс. до 5 </a:t>
          </a:r>
          <a:r>
            <a:rPr lang="ru-RU" sz="3000" b="1" kern="1200" dirty="0" err="1">
              <a:latin typeface="Century Gothic" panose="020B0502020202020204" pitchFamily="34" charset="0"/>
              <a:cs typeface="Arial" panose="020B0604020202020204" pitchFamily="34" charset="0"/>
            </a:rPr>
            <a:t>млн.руб</a:t>
          </a:r>
          <a:r>
            <a:rPr lang="ru-RU" sz="3000" b="1" kern="1200" dirty="0">
              <a:latin typeface="Century Gothic" panose="020B0502020202020204" pitchFamily="34" charset="0"/>
              <a:cs typeface="Arial" panose="020B0604020202020204" pitchFamily="34" charset="0"/>
            </a:rPr>
            <a:t>., 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000" b="1" kern="1200">
              <a:latin typeface="Century Gothic" panose="020B0502020202020204" pitchFamily="34" charset="0"/>
              <a:cs typeface="Arial" panose="020B0604020202020204" pitchFamily="34" charset="0"/>
            </a:rPr>
            <a:t>12% - до 25 млн.руб., </a:t>
          </a:r>
          <a:endParaRPr lang="ru-RU" sz="3000" b="1" kern="1200" dirty="0">
            <a:latin typeface="Century Gothic" panose="020B0502020202020204" pitchFamily="34" charset="0"/>
            <a:cs typeface="Arial" panose="020B0604020202020204" pitchFamily="34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000" b="1" kern="1200">
              <a:latin typeface="Century Gothic" panose="020B0502020202020204" pitchFamily="34" charset="0"/>
              <a:cs typeface="Arial" panose="020B0604020202020204" pitchFamily="34" charset="0"/>
            </a:rPr>
            <a:t>15% - свыше 25 млн.руб</a:t>
          </a:r>
          <a:r>
            <a:rPr lang="ru-RU" sz="3000" kern="1200">
              <a:latin typeface="Century Gothic" panose="020B0502020202020204" pitchFamily="34" charset="0"/>
              <a:cs typeface="Arial" panose="020B0604020202020204" pitchFamily="34" charset="0"/>
            </a:rPr>
            <a:t>.)</a:t>
          </a:r>
          <a:endParaRPr lang="ru-RU" sz="3000" kern="1200" dirty="0">
            <a:latin typeface="Century Gothic" panose="020B0502020202020204" pitchFamily="34" charset="0"/>
            <a:cs typeface="Arial" panose="020B0604020202020204" pitchFamily="34" charset="0"/>
          </a:endParaRPr>
        </a:p>
      </dsp:txBody>
      <dsp:txXfrm>
        <a:off x="12674197" y="5301866"/>
        <a:ext cx="10723332" cy="2658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752" cy="340795"/>
          </a:xfrm>
          <a:prstGeom prst="rect">
            <a:avLst/>
          </a:prstGeom>
        </p:spPr>
        <p:txBody>
          <a:bodyPr vert="horz" lIns="44550" tIns="22275" rIns="44550" bIns="22275" rtlCol="0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535" y="0"/>
            <a:ext cx="4301752" cy="340795"/>
          </a:xfrm>
          <a:prstGeom prst="rect">
            <a:avLst/>
          </a:prstGeom>
        </p:spPr>
        <p:txBody>
          <a:bodyPr vert="horz" lIns="44550" tIns="22275" rIns="44550" bIns="22275" rtlCol="0"/>
          <a:lstStyle>
            <a:lvl1pPr algn="r">
              <a:defRPr sz="600"/>
            </a:lvl1pPr>
          </a:lstStyle>
          <a:p>
            <a:fld id="{B7F3F59F-9951-43C8-8FE4-0E02E1BA9684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4550" tIns="22275" rIns="44550" bIns="2227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351" y="3271325"/>
            <a:ext cx="7941937" cy="2677021"/>
          </a:xfrm>
          <a:prstGeom prst="rect">
            <a:avLst/>
          </a:prstGeom>
        </p:spPr>
        <p:txBody>
          <a:bodyPr vert="horz" lIns="44550" tIns="22275" rIns="44550" bIns="2227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881"/>
            <a:ext cx="4301752" cy="340794"/>
          </a:xfrm>
          <a:prstGeom prst="rect">
            <a:avLst/>
          </a:prstGeom>
        </p:spPr>
        <p:txBody>
          <a:bodyPr vert="horz" lIns="44550" tIns="22275" rIns="44550" bIns="22275" rtlCol="0" anchor="b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535" y="6456881"/>
            <a:ext cx="4301752" cy="340794"/>
          </a:xfrm>
          <a:prstGeom prst="rect">
            <a:avLst/>
          </a:prstGeom>
        </p:spPr>
        <p:txBody>
          <a:bodyPr vert="horz" lIns="44550" tIns="22275" rIns="44550" bIns="22275" rtlCol="0" anchor="b"/>
          <a:lstStyle>
            <a:lvl1pPr algn="r">
              <a:defRPr sz="600"/>
            </a:lvl1pPr>
          </a:lstStyle>
          <a:p>
            <a:fld id="{A231B797-5D75-41D8-8EED-3AE3C78B6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069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1B797-5D75-41D8-8EED-3AE3C78B6E4C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664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1B797-5D75-41D8-8EED-3AE3C78B6E4C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805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1B797-5D75-41D8-8EED-3AE3C78B6E4C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948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24AD4-111C-438F-8827-3081BE8BAEA8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303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1B797-5D75-41D8-8EED-3AE3C78B6E4C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142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1B797-5D75-41D8-8EED-3AE3C78B6E4C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70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1B797-5D75-41D8-8EED-3AE3C78B6E4C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82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1B797-5D75-41D8-8EED-3AE3C78B6E4C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920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24AD4-111C-438F-8827-3081BE8BAEA8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526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1B797-5D75-41D8-8EED-3AE3C78B6E4C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747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95713" y="4407471"/>
            <a:ext cx="21484750" cy="15619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791427" y="7961885"/>
            <a:ext cx="1769332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68376" y="312872"/>
            <a:ext cx="10528813" cy="1472711"/>
          </a:xfrm>
        </p:spPr>
        <p:txBody>
          <a:bodyPr lIns="0" tIns="0" rIns="0" bIns="0"/>
          <a:lstStyle>
            <a:lvl1pPr>
              <a:defRPr sz="9570" b="1" i="0">
                <a:solidFill>
                  <a:srgbClr val="ECC93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68376" y="312872"/>
            <a:ext cx="10528813" cy="1472711"/>
          </a:xfrm>
        </p:spPr>
        <p:txBody>
          <a:bodyPr lIns="0" tIns="0" rIns="0" bIns="0"/>
          <a:lstStyle>
            <a:lvl1pPr>
              <a:defRPr sz="9570" b="1" i="0">
                <a:solidFill>
                  <a:srgbClr val="ECC93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263809" y="3270061"/>
            <a:ext cx="1099513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3017229" y="3270061"/>
            <a:ext cx="1099513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68376" y="312872"/>
            <a:ext cx="10528813" cy="1472711"/>
          </a:xfrm>
        </p:spPr>
        <p:txBody>
          <a:bodyPr lIns="0" tIns="0" rIns="0" bIns="0"/>
          <a:lstStyle>
            <a:lvl1pPr>
              <a:defRPr sz="9570" b="1" i="0">
                <a:solidFill>
                  <a:srgbClr val="ECC93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1263810" y="13177656"/>
            <a:ext cx="5897775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8636028" y="13177656"/>
            <a:ext cx="8004121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8AB48-B960-4B7E-9287-C3BCE64345C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522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 txBox="1">
            <a:spLocks noGrp="1"/>
          </p:cNvSpPr>
          <p:nvPr>
            <p:ph type="title"/>
          </p:nvPr>
        </p:nvSpPr>
        <p:spPr>
          <a:xfrm>
            <a:off x="1263809" y="-276"/>
            <a:ext cx="15165705" cy="501536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body" idx="1"/>
          </p:nvPr>
        </p:nvSpPr>
        <p:spPr>
          <a:xfrm>
            <a:off x="8846661" y="5277682"/>
            <a:ext cx="15165705" cy="764245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947821" lvl="0" indent="-789851">
              <a:spcBef>
                <a:spcPts val="1244"/>
              </a:spcBef>
              <a:spcAft>
                <a:spcPts val="0"/>
              </a:spcAft>
              <a:buSzPts val="2400"/>
              <a:buChar char="▰"/>
              <a:defRPr/>
            </a:lvl1pPr>
            <a:lvl2pPr marL="1895643" lvl="1" indent="-789851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2pPr>
            <a:lvl3pPr marL="2843464" lvl="2" indent="-789851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3pPr>
            <a:lvl4pPr marL="3791285" lvl="3" indent="-789851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4pPr>
            <a:lvl5pPr marL="4739107" lvl="4" indent="-789851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5pPr>
            <a:lvl6pPr marL="5686928" lvl="5" indent="-789851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6pPr>
            <a:lvl7pPr marL="6634749" lvl="6" indent="-789851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7pPr>
            <a:lvl8pPr marL="7582571" lvl="7" indent="-789851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8pPr>
            <a:lvl9pPr marL="8530392" lvl="8" indent="-789851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ldNum" idx="12"/>
          </p:nvPr>
        </p:nvSpPr>
        <p:spPr>
          <a:xfrm>
            <a:off x="716558" y="12920135"/>
            <a:ext cx="1330980" cy="67750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29634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-2055" y="2"/>
            <a:ext cx="25276175" cy="14217015"/>
          </a:xfrm>
          <a:custGeom>
            <a:avLst/>
            <a:gdLst/>
            <a:ahLst/>
            <a:cxnLst/>
            <a:rect l="l" t="t" r="r" b="b"/>
            <a:pathLst>
              <a:path w="20104100" h="14217015">
                <a:moveTo>
                  <a:pt x="20104098" y="0"/>
                </a:moveTo>
                <a:lnTo>
                  <a:pt x="0" y="0"/>
                </a:lnTo>
                <a:lnTo>
                  <a:pt x="0" y="14216607"/>
                </a:lnTo>
                <a:lnTo>
                  <a:pt x="20104098" y="14216607"/>
                </a:lnTo>
                <a:lnTo>
                  <a:pt x="20104098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17" name="bg object 17"/>
          <p:cNvSpPr/>
          <p:nvPr/>
        </p:nvSpPr>
        <p:spPr>
          <a:xfrm>
            <a:off x="1883595" y="13781949"/>
            <a:ext cx="1254228" cy="269240"/>
          </a:xfrm>
          <a:custGeom>
            <a:avLst/>
            <a:gdLst/>
            <a:ahLst/>
            <a:cxnLst/>
            <a:rect l="l" t="t" r="r" b="b"/>
            <a:pathLst>
              <a:path w="997585" h="269240">
                <a:moveTo>
                  <a:pt x="997153" y="6350"/>
                </a:moveTo>
                <a:lnTo>
                  <a:pt x="572681" y="6350"/>
                </a:lnTo>
                <a:lnTo>
                  <a:pt x="572681" y="12700"/>
                </a:lnTo>
                <a:lnTo>
                  <a:pt x="559206" y="12700"/>
                </a:lnTo>
                <a:lnTo>
                  <a:pt x="559206" y="20320"/>
                </a:lnTo>
                <a:lnTo>
                  <a:pt x="559206" y="26670"/>
                </a:lnTo>
                <a:lnTo>
                  <a:pt x="559206" y="33020"/>
                </a:lnTo>
                <a:lnTo>
                  <a:pt x="552475" y="33020"/>
                </a:lnTo>
                <a:lnTo>
                  <a:pt x="552475" y="39370"/>
                </a:lnTo>
                <a:lnTo>
                  <a:pt x="552475" y="46990"/>
                </a:lnTo>
                <a:lnTo>
                  <a:pt x="552475" y="53340"/>
                </a:lnTo>
                <a:lnTo>
                  <a:pt x="545731" y="53340"/>
                </a:lnTo>
                <a:lnTo>
                  <a:pt x="545731" y="67310"/>
                </a:lnTo>
                <a:lnTo>
                  <a:pt x="539000" y="67310"/>
                </a:lnTo>
                <a:lnTo>
                  <a:pt x="539000" y="73660"/>
                </a:lnTo>
                <a:lnTo>
                  <a:pt x="539000" y="80010"/>
                </a:lnTo>
                <a:lnTo>
                  <a:pt x="532257" y="80010"/>
                </a:lnTo>
                <a:lnTo>
                  <a:pt x="532257" y="87630"/>
                </a:lnTo>
                <a:lnTo>
                  <a:pt x="532257" y="93980"/>
                </a:lnTo>
                <a:lnTo>
                  <a:pt x="532257" y="100330"/>
                </a:lnTo>
                <a:lnTo>
                  <a:pt x="532257" y="107950"/>
                </a:lnTo>
                <a:lnTo>
                  <a:pt x="525526" y="107950"/>
                </a:lnTo>
                <a:lnTo>
                  <a:pt x="525526" y="114300"/>
                </a:lnTo>
                <a:lnTo>
                  <a:pt x="525526" y="120650"/>
                </a:lnTo>
                <a:lnTo>
                  <a:pt x="518782" y="120650"/>
                </a:lnTo>
                <a:lnTo>
                  <a:pt x="518782" y="154940"/>
                </a:lnTo>
                <a:lnTo>
                  <a:pt x="512051" y="154940"/>
                </a:lnTo>
                <a:lnTo>
                  <a:pt x="512051" y="201930"/>
                </a:lnTo>
                <a:lnTo>
                  <a:pt x="505307" y="201930"/>
                </a:lnTo>
                <a:lnTo>
                  <a:pt x="505307" y="208280"/>
                </a:lnTo>
                <a:lnTo>
                  <a:pt x="505307" y="214630"/>
                </a:lnTo>
                <a:lnTo>
                  <a:pt x="505307" y="222250"/>
                </a:lnTo>
                <a:lnTo>
                  <a:pt x="505307" y="228600"/>
                </a:lnTo>
                <a:lnTo>
                  <a:pt x="498576" y="228600"/>
                </a:lnTo>
                <a:lnTo>
                  <a:pt x="498576" y="175260"/>
                </a:lnTo>
                <a:lnTo>
                  <a:pt x="491832" y="175260"/>
                </a:lnTo>
                <a:lnTo>
                  <a:pt x="491832" y="140970"/>
                </a:lnTo>
                <a:lnTo>
                  <a:pt x="485089" y="140970"/>
                </a:lnTo>
                <a:lnTo>
                  <a:pt x="485089" y="134620"/>
                </a:lnTo>
                <a:lnTo>
                  <a:pt x="485089" y="127000"/>
                </a:lnTo>
                <a:lnTo>
                  <a:pt x="485089" y="120650"/>
                </a:lnTo>
                <a:lnTo>
                  <a:pt x="478358" y="120650"/>
                </a:lnTo>
                <a:lnTo>
                  <a:pt x="478358" y="87630"/>
                </a:lnTo>
                <a:lnTo>
                  <a:pt x="471627" y="87630"/>
                </a:lnTo>
                <a:lnTo>
                  <a:pt x="471627" y="80010"/>
                </a:lnTo>
                <a:lnTo>
                  <a:pt x="464883" y="80010"/>
                </a:lnTo>
                <a:lnTo>
                  <a:pt x="464883" y="73660"/>
                </a:lnTo>
                <a:lnTo>
                  <a:pt x="464883" y="67310"/>
                </a:lnTo>
                <a:lnTo>
                  <a:pt x="458139" y="67310"/>
                </a:lnTo>
                <a:lnTo>
                  <a:pt x="458139" y="53340"/>
                </a:lnTo>
                <a:lnTo>
                  <a:pt x="458139" y="46990"/>
                </a:lnTo>
                <a:lnTo>
                  <a:pt x="458139" y="39370"/>
                </a:lnTo>
                <a:lnTo>
                  <a:pt x="451408" y="39370"/>
                </a:lnTo>
                <a:lnTo>
                  <a:pt x="451408" y="33020"/>
                </a:lnTo>
                <a:lnTo>
                  <a:pt x="451408" y="26670"/>
                </a:lnTo>
                <a:lnTo>
                  <a:pt x="451408" y="20320"/>
                </a:lnTo>
                <a:lnTo>
                  <a:pt x="444665" y="20320"/>
                </a:lnTo>
                <a:lnTo>
                  <a:pt x="444665" y="12700"/>
                </a:lnTo>
                <a:lnTo>
                  <a:pt x="444665" y="6350"/>
                </a:lnTo>
                <a:lnTo>
                  <a:pt x="437934" y="6350"/>
                </a:lnTo>
                <a:lnTo>
                  <a:pt x="437934" y="0"/>
                </a:lnTo>
                <a:lnTo>
                  <a:pt x="0" y="0"/>
                </a:lnTo>
                <a:lnTo>
                  <a:pt x="0" y="6350"/>
                </a:lnTo>
                <a:lnTo>
                  <a:pt x="6731" y="6350"/>
                </a:lnTo>
                <a:lnTo>
                  <a:pt x="6731" y="12700"/>
                </a:lnTo>
                <a:lnTo>
                  <a:pt x="13462" y="12700"/>
                </a:lnTo>
                <a:lnTo>
                  <a:pt x="13462" y="20320"/>
                </a:lnTo>
                <a:lnTo>
                  <a:pt x="20205" y="20320"/>
                </a:lnTo>
                <a:lnTo>
                  <a:pt x="20205" y="26670"/>
                </a:lnTo>
                <a:lnTo>
                  <a:pt x="20205" y="33020"/>
                </a:lnTo>
                <a:lnTo>
                  <a:pt x="33680" y="33020"/>
                </a:lnTo>
                <a:lnTo>
                  <a:pt x="33680" y="39370"/>
                </a:lnTo>
                <a:lnTo>
                  <a:pt x="33680" y="46990"/>
                </a:lnTo>
                <a:lnTo>
                  <a:pt x="40411" y="46990"/>
                </a:lnTo>
                <a:lnTo>
                  <a:pt x="40411" y="53340"/>
                </a:lnTo>
                <a:lnTo>
                  <a:pt x="47155" y="53340"/>
                </a:lnTo>
                <a:lnTo>
                  <a:pt x="47155" y="67310"/>
                </a:lnTo>
                <a:lnTo>
                  <a:pt x="53886" y="67310"/>
                </a:lnTo>
                <a:lnTo>
                  <a:pt x="53886" y="73660"/>
                </a:lnTo>
                <a:lnTo>
                  <a:pt x="67360" y="73660"/>
                </a:lnTo>
                <a:lnTo>
                  <a:pt x="67360" y="80010"/>
                </a:lnTo>
                <a:lnTo>
                  <a:pt x="67360" y="87630"/>
                </a:lnTo>
                <a:lnTo>
                  <a:pt x="67360" y="93980"/>
                </a:lnTo>
                <a:lnTo>
                  <a:pt x="74104" y="93980"/>
                </a:lnTo>
                <a:lnTo>
                  <a:pt x="74104" y="100330"/>
                </a:lnTo>
                <a:lnTo>
                  <a:pt x="87579" y="100330"/>
                </a:lnTo>
                <a:lnTo>
                  <a:pt x="87579" y="107950"/>
                </a:lnTo>
                <a:lnTo>
                  <a:pt x="87579" y="114300"/>
                </a:lnTo>
                <a:lnTo>
                  <a:pt x="94322" y="114300"/>
                </a:lnTo>
                <a:lnTo>
                  <a:pt x="94322" y="120650"/>
                </a:lnTo>
                <a:lnTo>
                  <a:pt x="121272" y="120650"/>
                </a:lnTo>
                <a:lnTo>
                  <a:pt x="121272" y="127000"/>
                </a:lnTo>
                <a:lnTo>
                  <a:pt x="121272" y="134620"/>
                </a:lnTo>
                <a:lnTo>
                  <a:pt x="121272" y="140970"/>
                </a:lnTo>
                <a:lnTo>
                  <a:pt x="134747" y="140970"/>
                </a:lnTo>
                <a:lnTo>
                  <a:pt x="134747" y="147320"/>
                </a:lnTo>
                <a:lnTo>
                  <a:pt x="141478" y="147320"/>
                </a:lnTo>
                <a:lnTo>
                  <a:pt x="141478" y="154940"/>
                </a:lnTo>
                <a:lnTo>
                  <a:pt x="154952" y="154940"/>
                </a:lnTo>
                <a:lnTo>
                  <a:pt x="154952" y="161290"/>
                </a:lnTo>
                <a:lnTo>
                  <a:pt x="161696" y="161290"/>
                </a:lnTo>
                <a:lnTo>
                  <a:pt x="161696" y="167640"/>
                </a:lnTo>
                <a:lnTo>
                  <a:pt x="168427" y="167640"/>
                </a:lnTo>
                <a:lnTo>
                  <a:pt x="168427" y="175260"/>
                </a:lnTo>
                <a:lnTo>
                  <a:pt x="188645" y="175260"/>
                </a:lnTo>
                <a:lnTo>
                  <a:pt x="188645" y="181610"/>
                </a:lnTo>
                <a:lnTo>
                  <a:pt x="195376" y="181610"/>
                </a:lnTo>
                <a:lnTo>
                  <a:pt x="195376" y="187960"/>
                </a:lnTo>
                <a:lnTo>
                  <a:pt x="202120" y="187960"/>
                </a:lnTo>
                <a:lnTo>
                  <a:pt x="202120" y="194310"/>
                </a:lnTo>
                <a:lnTo>
                  <a:pt x="222326" y="194310"/>
                </a:lnTo>
                <a:lnTo>
                  <a:pt x="222326" y="201930"/>
                </a:lnTo>
                <a:lnTo>
                  <a:pt x="229069" y="201930"/>
                </a:lnTo>
                <a:lnTo>
                  <a:pt x="229069" y="208280"/>
                </a:lnTo>
                <a:lnTo>
                  <a:pt x="229069" y="214630"/>
                </a:lnTo>
                <a:lnTo>
                  <a:pt x="256019" y="214630"/>
                </a:lnTo>
                <a:lnTo>
                  <a:pt x="256019" y="222250"/>
                </a:lnTo>
                <a:lnTo>
                  <a:pt x="262750" y="222250"/>
                </a:lnTo>
                <a:lnTo>
                  <a:pt x="262750" y="228600"/>
                </a:lnTo>
                <a:lnTo>
                  <a:pt x="282968" y="228600"/>
                </a:lnTo>
                <a:lnTo>
                  <a:pt x="282968" y="234950"/>
                </a:lnTo>
                <a:lnTo>
                  <a:pt x="316661" y="234950"/>
                </a:lnTo>
                <a:lnTo>
                  <a:pt x="316661" y="242570"/>
                </a:lnTo>
                <a:lnTo>
                  <a:pt x="323392" y="242570"/>
                </a:lnTo>
                <a:lnTo>
                  <a:pt x="323392" y="248920"/>
                </a:lnTo>
                <a:lnTo>
                  <a:pt x="350342" y="248920"/>
                </a:lnTo>
                <a:lnTo>
                  <a:pt x="350342" y="255270"/>
                </a:lnTo>
                <a:lnTo>
                  <a:pt x="404241" y="255270"/>
                </a:lnTo>
                <a:lnTo>
                  <a:pt x="404241" y="262890"/>
                </a:lnTo>
                <a:lnTo>
                  <a:pt x="404241" y="269240"/>
                </a:lnTo>
                <a:lnTo>
                  <a:pt x="626579" y="269240"/>
                </a:lnTo>
                <a:lnTo>
                  <a:pt x="626579" y="262890"/>
                </a:lnTo>
                <a:lnTo>
                  <a:pt x="646798" y="262890"/>
                </a:lnTo>
                <a:lnTo>
                  <a:pt x="646798" y="255270"/>
                </a:lnTo>
                <a:lnTo>
                  <a:pt x="660273" y="255270"/>
                </a:lnTo>
                <a:lnTo>
                  <a:pt x="660273" y="248920"/>
                </a:lnTo>
                <a:lnTo>
                  <a:pt x="700697" y="248920"/>
                </a:lnTo>
                <a:lnTo>
                  <a:pt x="700697" y="242570"/>
                </a:lnTo>
                <a:lnTo>
                  <a:pt x="700697" y="234950"/>
                </a:lnTo>
                <a:lnTo>
                  <a:pt x="727646" y="234950"/>
                </a:lnTo>
                <a:lnTo>
                  <a:pt x="727646" y="228600"/>
                </a:lnTo>
                <a:lnTo>
                  <a:pt x="741121" y="228600"/>
                </a:lnTo>
                <a:lnTo>
                  <a:pt x="741121" y="222250"/>
                </a:lnTo>
                <a:lnTo>
                  <a:pt x="754595" y="222250"/>
                </a:lnTo>
                <a:lnTo>
                  <a:pt x="754595" y="214630"/>
                </a:lnTo>
                <a:lnTo>
                  <a:pt x="768070" y="214630"/>
                </a:lnTo>
                <a:lnTo>
                  <a:pt x="768070" y="208280"/>
                </a:lnTo>
                <a:lnTo>
                  <a:pt x="781545" y="208280"/>
                </a:lnTo>
                <a:lnTo>
                  <a:pt x="781545" y="201930"/>
                </a:lnTo>
                <a:lnTo>
                  <a:pt x="788289" y="201930"/>
                </a:lnTo>
                <a:lnTo>
                  <a:pt x="788289" y="194310"/>
                </a:lnTo>
                <a:lnTo>
                  <a:pt x="808494" y="194310"/>
                </a:lnTo>
                <a:lnTo>
                  <a:pt x="808494" y="187960"/>
                </a:lnTo>
                <a:lnTo>
                  <a:pt x="821969" y="187960"/>
                </a:lnTo>
                <a:lnTo>
                  <a:pt x="821969" y="181610"/>
                </a:lnTo>
                <a:lnTo>
                  <a:pt x="821969" y="175260"/>
                </a:lnTo>
                <a:lnTo>
                  <a:pt x="842187" y="175260"/>
                </a:lnTo>
                <a:lnTo>
                  <a:pt x="842187" y="167640"/>
                </a:lnTo>
                <a:lnTo>
                  <a:pt x="842187" y="161290"/>
                </a:lnTo>
                <a:lnTo>
                  <a:pt x="848918" y="161290"/>
                </a:lnTo>
                <a:lnTo>
                  <a:pt x="848918" y="154940"/>
                </a:lnTo>
                <a:lnTo>
                  <a:pt x="862393" y="154940"/>
                </a:lnTo>
                <a:lnTo>
                  <a:pt x="862393" y="147320"/>
                </a:lnTo>
                <a:lnTo>
                  <a:pt x="875868" y="147320"/>
                </a:lnTo>
                <a:lnTo>
                  <a:pt x="875868" y="140970"/>
                </a:lnTo>
                <a:lnTo>
                  <a:pt x="882611" y="140970"/>
                </a:lnTo>
                <a:lnTo>
                  <a:pt x="882611" y="134620"/>
                </a:lnTo>
                <a:lnTo>
                  <a:pt x="889355" y="134620"/>
                </a:lnTo>
                <a:lnTo>
                  <a:pt x="889355" y="127000"/>
                </a:lnTo>
                <a:lnTo>
                  <a:pt x="896086" y="127000"/>
                </a:lnTo>
                <a:lnTo>
                  <a:pt x="896086" y="120650"/>
                </a:lnTo>
                <a:lnTo>
                  <a:pt x="902817" y="120650"/>
                </a:lnTo>
                <a:lnTo>
                  <a:pt x="902817" y="114300"/>
                </a:lnTo>
                <a:lnTo>
                  <a:pt x="909561" y="114300"/>
                </a:lnTo>
                <a:lnTo>
                  <a:pt x="909561" y="107950"/>
                </a:lnTo>
                <a:lnTo>
                  <a:pt x="916292" y="107950"/>
                </a:lnTo>
                <a:lnTo>
                  <a:pt x="916292" y="100330"/>
                </a:lnTo>
                <a:lnTo>
                  <a:pt x="916292" y="93980"/>
                </a:lnTo>
                <a:lnTo>
                  <a:pt x="936510" y="93980"/>
                </a:lnTo>
                <a:lnTo>
                  <a:pt x="936510" y="87630"/>
                </a:lnTo>
                <a:lnTo>
                  <a:pt x="943254" y="87630"/>
                </a:lnTo>
                <a:lnTo>
                  <a:pt x="943254" y="80010"/>
                </a:lnTo>
                <a:lnTo>
                  <a:pt x="949985" y="80010"/>
                </a:lnTo>
                <a:lnTo>
                  <a:pt x="949985" y="73660"/>
                </a:lnTo>
                <a:lnTo>
                  <a:pt x="949985" y="67310"/>
                </a:lnTo>
                <a:lnTo>
                  <a:pt x="963460" y="67310"/>
                </a:lnTo>
                <a:lnTo>
                  <a:pt x="963460" y="53340"/>
                </a:lnTo>
                <a:lnTo>
                  <a:pt x="970203" y="53340"/>
                </a:lnTo>
                <a:lnTo>
                  <a:pt x="970203" y="46990"/>
                </a:lnTo>
                <a:lnTo>
                  <a:pt x="976934" y="46990"/>
                </a:lnTo>
                <a:lnTo>
                  <a:pt x="976934" y="39370"/>
                </a:lnTo>
                <a:lnTo>
                  <a:pt x="983678" y="39370"/>
                </a:lnTo>
                <a:lnTo>
                  <a:pt x="983678" y="33020"/>
                </a:lnTo>
                <a:lnTo>
                  <a:pt x="983678" y="26670"/>
                </a:lnTo>
                <a:lnTo>
                  <a:pt x="990409" y="26670"/>
                </a:lnTo>
                <a:lnTo>
                  <a:pt x="990409" y="20320"/>
                </a:lnTo>
                <a:lnTo>
                  <a:pt x="990409" y="12700"/>
                </a:lnTo>
                <a:lnTo>
                  <a:pt x="997153" y="12700"/>
                </a:lnTo>
                <a:lnTo>
                  <a:pt x="997153" y="6350"/>
                </a:lnTo>
                <a:close/>
              </a:path>
            </a:pathLst>
          </a:custGeom>
          <a:solidFill>
            <a:srgbClr val="6D8F48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18" name="bg object 18"/>
          <p:cNvSpPr/>
          <p:nvPr/>
        </p:nvSpPr>
        <p:spPr>
          <a:xfrm>
            <a:off x="1781931" y="13545729"/>
            <a:ext cx="1474576" cy="242570"/>
          </a:xfrm>
          <a:custGeom>
            <a:avLst/>
            <a:gdLst/>
            <a:ahLst/>
            <a:cxnLst/>
            <a:rect l="l" t="t" r="r" b="b"/>
            <a:pathLst>
              <a:path w="1172845" h="242569">
                <a:moveTo>
                  <a:pt x="518795" y="228600"/>
                </a:moveTo>
                <a:lnTo>
                  <a:pt x="512051" y="228600"/>
                </a:lnTo>
                <a:lnTo>
                  <a:pt x="512051" y="222250"/>
                </a:lnTo>
                <a:lnTo>
                  <a:pt x="505320" y="222250"/>
                </a:lnTo>
                <a:lnTo>
                  <a:pt x="505320" y="215900"/>
                </a:lnTo>
                <a:lnTo>
                  <a:pt x="498576" y="215900"/>
                </a:lnTo>
                <a:lnTo>
                  <a:pt x="498576" y="208280"/>
                </a:lnTo>
                <a:lnTo>
                  <a:pt x="498576" y="201930"/>
                </a:lnTo>
                <a:lnTo>
                  <a:pt x="498576" y="195580"/>
                </a:lnTo>
                <a:lnTo>
                  <a:pt x="485101" y="195580"/>
                </a:lnTo>
                <a:lnTo>
                  <a:pt x="485101" y="187960"/>
                </a:lnTo>
                <a:lnTo>
                  <a:pt x="478370" y="187960"/>
                </a:lnTo>
                <a:lnTo>
                  <a:pt x="478370" y="181610"/>
                </a:lnTo>
                <a:lnTo>
                  <a:pt x="478370" y="175260"/>
                </a:lnTo>
                <a:lnTo>
                  <a:pt x="478370" y="168910"/>
                </a:lnTo>
                <a:lnTo>
                  <a:pt x="471627" y="168910"/>
                </a:lnTo>
                <a:lnTo>
                  <a:pt x="471627" y="161290"/>
                </a:lnTo>
                <a:lnTo>
                  <a:pt x="464896" y="161290"/>
                </a:lnTo>
                <a:lnTo>
                  <a:pt x="464896" y="154940"/>
                </a:lnTo>
                <a:lnTo>
                  <a:pt x="464896" y="148590"/>
                </a:lnTo>
                <a:lnTo>
                  <a:pt x="458152" y="148590"/>
                </a:lnTo>
                <a:lnTo>
                  <a:pt x="458152" y="140970"/>
                </a:lnTo>
                <a:lnTo>
                  <a:pt x="451421" y="140970"/>
                </a:lnTo>
                <a:lnTo>
                  <a:pt x="451421" y="134620"/>
                </a:lnTo>
                <a:lnTo>
                  <a:pt x="444677" y="134620"/>
                </a:lnTo>
                <a:lnTo>
                  <a:pt x="444677" y="128270"/>
                </a:lnTo>
                <a:lnTo>
                  <a:pt x="437946" y="128270"/>
                </a:lnTo>
                <a:lnTo>
                  <a:pt x="437946" y="120650"/>
                </a:lnTo>
                <a:lnTo>
                  <a:pt x="431203" y="120650"/>
                </a:lnTo>
                <a:lnTo>
                  <a:pt x="431203" y="114300"/>
                </a:lnTo>
                <a:lnTo>
                  <a:pt x="417728" y="114300"/>
                </a:lnTo>
                <a:lnTo>
                  <a:pt x="417728" y="107950"/>
                </a:lnTo>
                <a:lnTo>
                  <a:pt x="417728" y="101600"/>
                </a:lnTo>
                <a:lnTo>
                  <a:pt x="417728" y="93980"/>
                </a:lnTo>
                <a:lnTo>
                  <a:pt x="404253" y="93980"/>
                </a:lnTo>
                <a:lnTo>
                  <a:pt x="404253" y="87630"/>
                </a:lnTo>
                <a:lnTo>
                  <a:pt x="397522" y="87630"/>
                </a:lnTo>
                <a:lnTo>
                  <a:pt x="397522" y="81280"/>
                </a:lnTo>
                <a:lnTo>
                  <a:pt x="390779" y="81280"/>
                </a:lnTo>
                <a:lnTo>
                  <a:pt x="390779" y="73660"/>
                </a:lnTo>
                <a:lnTo>
                  <a:pt x="390779" y="67310"/>
                </a:lnTo>
                <a:lnTo>
                  <a:pt x="370560" y="67310"/>
                </a:lnTo>
                <a:lnTo>
                  <a:pt x="370560" y="60960"/>
                </a:lnTo>
                <a:lnTo>
                  <a:pt x="370560" y="53340"/>
                </a:lnTo>
                <a:lnTo>
                  <a:pt x="363829" y="53340"/>
                </a:lnTo>
                <a:lnTo>
                  <a:pt x="363829" y="46990"/>
                </a:lnTo>
                <a:lnTo>
                  <a:pt x="350354" y="46990"/>
                </a:lnTo>
                <a:lnTo>
                  <a:pt x="350354" y="40640"/>
                </a:lnTo>
                <a:lnTo>
                  <a:pt x="343611" y="40640"/>
                </a:lnTo>
                <a:lnTo>
                  <a:pt x="343611" y="33020"/>
                </a:lnTo>
                <a:lnTo>
                  <a:pt x="330136" y="33020"/>
                </a:lnTo>
                <a:lnTo>
                  <a:pt x="330136" y="26670"/>
                </a:lnTo>
                <a:lnTo>
                  <a:pt x="323405" y="26670"/>
                </a:lnTo>
                <a:lnTo>
                  <a:pt x="323405" y="20320"/>
                </a:lnTo>
                <a:lnTo>
                  <a:pt x="309930" y="20320"/>
                </a:lnTo>
                <a:lnTo>
                  <a:pt x="309930" y="13970"/>
                </a:lnTo>
                <a:lnTo>
                  <a:pt x="296456" y="13970"/>
                </a:lnTo>
                <a:lnTo>
                  <a:pt x="296456" y="6350"/>
                </a:lnTo>
                <a:lnTo>
                  <a:pt x="282981" y="6350"/>
                </a:lnTo>
                <a:lnTo>
                  <a:pt x="282981" y="0"/>
                </a:lnTo>
                <a:lnTo>
                  <a:pt x="0" y="0"/>
                </a:lnTo>
                <a:lnTo>
                  <a:pt x="0" y="6350"/>
                </a:lnTo>
                <a:lnTo>
                  <a:pt x="0" y="13970"/>
                </a:lnTo>
                <a:lnTo>
                  <a:pt x="0" y="20320"/>
                </a:lnTo>
                <a:lnTo>
                  <a:pt x="0" y="26670"/>
                </a:lnTo>
                <a:lnTo>
                  <a:pt x="0" y="33020"/>
                </a:lnTo>
                <a:lnTo>
                  <a:pt x="6743" y="33020"/>
                </a:lnTo>
                <a:lnTo>
                  <a:pt x="6743" y="40640"/>
                </a:lnTo>
                <a:lnTo>
                  <a:pt x="6743" y="46990"/>
                </a:lnTo>
                <a:lnTo>
                  <a:pt x="13474" y="46990"/>
                </a:lnTo>
                <a:lnTo>
                  <a:pt x="13474" y="53340"/>
                </a:lnTo>
                <a:lnTo>
                  <a:pt x="13474" y="60960"/>
                </a:lnTo>
                <a:lnTo>
                  <a:pt x="13474" y="67310"/>
                </a:lnTo>
                <a:lnTo>
                  <a:pt x="13474" y="73660"/>
                </a:lnTo>
                <a:lnTo>
                  <a:pt x="20218" y="73660"/>
                </a:lnTo>
                <a:lnTo>
                  <a:pt x="20218" y="81280"/>
                </a:lnTo>
                <a:lnTo>
                  <a:pt x="20218" y="87630"/>
                </a:lnTo>
                <a:lnTo>
                  <a:pt x="20218" y="93980"/>
                </a:lnTo>
                <a:lnTo>
                  <a:pt x="20218" y="101600"/>
                </a:lnTo>
                <a:lnTo>
                  <a:pt x="26949" y="101600"/>
                </a:lnTo>
                <a:lnTo>
                  <a:pt x="26949" y="107950"/>
                </a:lnTo>
                <a:lnTo>
                  <a:pt x="26949" y="114300"/>
                </a:lnTo>
                <a:lnTo>
                  <a:pt x="33693" y="114300"/>
                </a:lnTo>
                <a:lnTo>
                  <a:pt x="33693" y="120650"/>
                </a:lnTo>
                <a:lnTo>
                  <a:pt x="33693" y="128270"/>
                </a:lnTo>
                <a:lnTo>
                  <a:pt x="33693" y="134620"/>
                </a:lnTo>
                <a:lnTo>
                  <a:pt x="33693" y="140970"/>
                </a:lnTo>
                <a:lnTo>
                  <a:pt x="40424" y="140970"/>
                </a:lnTo>
                <a:lnTo>
                  <a:pt x="40424" y="148590"/>
                </a:lnTo>
                <a:lnTo>
                  <a:pt x="40424" y="154940"/>
                </a:lnTo>
                <a:lnTo>
                  <a:pt x="40424" y="161290"/>
                </a:lnTo>
                <a:lnTo>
                  <a:pt x="47167" y="161290"/>
                </a:lnTo>
                <a:lnTo>
                  <a:pt x="47167" y="168910"/>
                </a:lnTo>
                <a:lnTo>
                  <a:pt x="47167" y="175260"/>
                </a:lnTo>
                <a:lnTo>
                  <a:pt x="47167" y="181610"/>
                </a:lnTo>
                <a:lnTo>
                  <a:pt x="53898" y="181610"/>
                </a:lnTo>
                <a:lnTo>
                  <a:pt x="53898" y="187960"/>
                </a:lnTo>
                <a:lnTo>
                  <a:pt x="53898" y="195580"/>
                </a:lnTo>
                <a:lnTo>
                  <a:pt x="60642" y="195580"/>
                </a:lnTo>
                <a:lnTo>
                  <a:pt x="60642" y="201930"/>
                </a:lnTo>
                <a:lnTo>
                  <a:pt x="67373" y="201930"/>
                </a:lnTo>
                <a:lnTo>
                  <a:pt x="67373" y="208280"/>
                </a:lnTo>
                <a:lnTo>
                  <a:pt x="67373" y="215900"/>
                </a:lnTo>
                <a:lnTo>
                  <a:pt x="74117" y="215900"/>
                </a:lnTo>
                <a:lnTo>
                  <a:pt x="74117" y="222250"/>
                </a:lnTo>
                <a:lnTo>
                  <a:pt x="80860" y="222250"/>
                </a:lnTo>
                <a:lnTo>
                  <a:pt x="80860" y="228600"/>
                </a:lnTo>
                <a:lnTo>
                  <a:pt x="80860" y="236220"/>
                </a:lnTo>
                <a:lnTo>
                  <a:pt x="80860" y="242570"/>
                </a:lnTo>
                <a:lnTo>
                  <a:pt x="518795" y="242570"/>
                </a:lnTo>
                <a:lnTo>
                  <a:pt x="518795" y="236220"/>
                </a:lnTo>
                <a:lnTo>
                  <a:pt x="518795" y="228600"/>
                </a:lnTo>
                <a:close/>
              </a:path>
              <a:path w="1172845" h="242569">
                <a:moveTo>
                  <a:pt x="1172337" y="6350"/>
                </a:moveTo>
                <a:lnTo>
                  <a:pt x="875880" y="6350"/>
                </a:lnTo>
                <a:lnTo>
                  <a:pt x="875880" y="13970"/>
                </a:lnTo>
                <a:lnTo>
                  <a:pt x="862406" y="13970"/>
                </a:lnTo>
                <a:lnTo>
                  <a:pt x="862406" y="20320"/>
                </a:lnTo>
                <a:lnTo>
                  <a:pt x="848931" y="20320"/>
                </a:lnTo>
                <a:lnTo>
                  <a:pt x="848931" y="26670"/>
                </a:lnTo>
                <a:lnTo>
                  <a:pt x="835456" y="26670"/>
                </a:lnTo>
                <a:lnTo>
                  <a:pt x="835456" y="33020"/>
                </a:lnTo>
                <a:lnTo>
                  <a:pt x="828725" y="33020"/>
                </a:lnTo>
                <a:lnTo>
                  <a:pt x="828725" y="40640"/>
                </a:lnTo>
                <a:lnTo>
                  <a:pt x="821982" y="40640"/>
                </a:lnTo>
                <a:lnTo>
                  <a:pt x="821982" y="46990"/>
                </a:lnTo>
                <a:lnTo>
                  <a:pt x="815251" y="46990"/>
                </a:lnTo>
                <a:lnTo>
                  <a:pt x="815251" y="53340"/>
                </a:lnTo>
                <a:lnTo>
                  <a:pt x="808507" y="53340"/>
                </a:lnTo>
                <a:lnTo>
                  <a:pt x="808507" y="60960"/>
                </a:lnTo>
                <a:lnTo>
                  <a:pt x="788301" y="60960"/>
                </a:lnTo>
                <a:lnTo>
                  <a:pt x="788301" y="67310"/>
                </a:lnTo>
                <a:lnTo>
                  <a:pt x="781558" y="67310"/>
                </a:lnTo>
                <a:lnTo>
                  <a:pt x="781558" y="73660"/>
                </a:lnTo>
                <a:lnTo>
                  <a:pt x="781558" y="81280"/>
                </a:lnTo>
                <a:lnTo>
                  <a:pt x="768083" y="81280"/>
                </a:lnTo>
                <a:lnTo>
                  <a:pt x="768083" y="87630"/>
                </a:lnTo>
                <a:lnTo>
                  <a:pt x="761339" y="87630"/>
                </a:lnTo>
                <a:lnTo>
                  <a:pt x="761339" y="93980"/>
                </a:lnTo>
                <a:lnTo>
                  <a:pt x="754608" y="93980"/>
                </a:lnTo>
                <a:lnTo>
                  <a:pt x="754608" y="101600"/>
                </a:lnTo>
                <a:lnTo>
                  <a:pt x="747864" y="101600"/>
                </a:lnTo>
                <a:lnTo>
                  <a:pt x="747864" y="107950"/>
                </a:lnTo>
                <a:lnTo>
                  <a:pt x="741133" y="107950"/>
                </a:lnTo>
                <a:lnTo>
                  <a:pt x="741133" y="114300"/>
                </a:lnTo>
                <a:lnTo>
                  <a:pt x="734390" y="114300"/>
                </a:lnTo>
                <a:lnTo>
                  <a:pt x="734390" y="120650"/>
                </a:lnTo>
                <a:lnTo>
                  <a:pt x="727659" y="120650"/>
                </a:lnTo>
                <a:lnTo>
                  <a:pt x="727659" y="128270"/>
                </a:lnTo>
                <a:lnTo>
                  <a:pt x="720915" y="128270"/>
                </a:lnTo>
                <a:lnTo>
                  <a:pt x="720915" y="134620"/>
                </a:lnTo>
                <a:lnTo>
                  <a:pt x="720915" y="140970"/>
                </a:lnTo>
                <a:lnTo>
                  <a:pt x="714184" y="140970"/>
                </a:lnTo>
                <a:lnTo>
                  <a:pt x="714184" y="148590"/>
                </a:lnTo>
                <a:lnTo>
                  <a:pt x="714184" y="154940"/>
                </a:lnTo>
                <a:lnTo>
                  <a:pt x="707440" y="154940"/>
                </a:lnTo>
                <a:lnTo>
                  <a:pt x="707440" y="161290"/>
                </a:lnTo>
                <a:lnTo>
                  <a:pt x="700709" y="161290"/>
                </a:lnTo>
                <a:lnTo>
                  <a:pt x="700709" y="168910"/>
                </a:lnTo>
                <a:lnTo>
                  <a:pt x="693966" y="168910"/>
                </a:lnTo>
                <a:lnTo>
                  <a:pt x="693966" y="175260"/>
                </a:lnTo>
                <a:lnTo>
                  <a:pt x="687235" y="175260"/>
                </a:lnTo>
                <a:lnTo>
                  <a:pt x="687235" y="181610"/>
                </a:lnTo>
                <a:lnTo>
                  <a:pt x="687235" y="187960"/>
                </a:lnTo>
                <a:lnTo>
                  <a:pt x="680491" y="187960"/>
                </a:lnTo>
                <a:lnTo>
                  <a:pt x="680491" y="195580"/>
                </a:lnTo>
                <a:lnTo>
                  <a:pt x="673760" y="195580"/>
                </a:lnTo>
                <a:lnTo>
                  <a:pt x="673760" y="201930"/>
                </a:lnTo>
                <a:lnTo>
                  <a:pt x="673760" y="208280"/>
                </a:lnTo>
                <a:lnTo>
                  <a:pt x="667016" y="208280"/>
                </a:lnTo>
                <a:lnTo>
                  <a:pt x="667016" y="215900"/>
                </a:lnTo>
                <a:lnTo>
                  <a:pt x="660285" y="215900"/>
                </a:lnTo>
                <a:lnTo>
                  <a:pt x="660285" y="222250"/>
                </a:lnTo>
                <a:lnTo>
                  <a:pt x="653542" y="222250"/>
                </a:lnTo>
                <a:lnTo>
                  <a:pt x="653542" y="228600"/>
                </a:lnTo>
                <a:lnTo>
                  <a:pt x="653542" y="236220"/>
                </a:lnTo>
                <a:lnTo>
                  <a:pt x="653542" y="242570"/>
                </a:lnTo>
                <a:lnTo>
                  <a:pt x="1078014" y="242570"/>
                </a:lnTo>
                <a:lnTo>
                  <a:pt x="1078014" y="236220"/>
                </a:lnTo>
                <a:lnTo>
                  <a:pt x="1084745" y="236220"/>
                </a:lnTo>
                <a:lnTo>
                  <a:pt x="1084745" y="228600"/>
                </a:lnTo>
                <a:lnTo>
                  <a:pt x="1091488" y="228600"/>
                </a:lnTo>
                <a:lnTo>
                  <a:pt x="1091488" y="222250"/>
                </a:lnTo>
                <a:lnTo>
                  <a:pt x="1098219" y="222250"/>
                </a:lnTo>
                <a:lnTo>
                  <a:pt x="1098219" y="215900"/>
                </a:lnTo>
                <a:lnTo>
                  <a:pt x="1098219" y="208280"/>
                </a:lnTo>
                <a:lnTo>
                  <a:pt x="1098219" y="201930"/>
                </a:lnTo>
                <a:lnTo>
                  <a:pt x="1098219" y="195580"/>
                </a:lnTo>
                <a:lnTo>
                  <a:pt x="1111694" y="195580"/>
                </a:lnTo>
                <a:lnTo>
                  <a:pt x="1111694" y="187960"/>
                </a:lnTo>
                <a:lnTo>
                  <a:pt x="1118438" y="187960"/>
                </a:lnTo>
                <a:lnTo>
                  <a:pt x="1118438" y="181610"/>
                </a:lnTo>
                <a:lnTo>
                  <a:pt x="1118438" y="175260"/>
                </a:lnTo>
                <a:lnTo>
                  <a:pt x="1118438" y="168910"/>
                </a:lnTo>
                <a:lnTo>
                  <a:pt x="1118438" y="161290"/>
                </a:lnTo>
                <a:lnTo>
                  <a:pt x="1125169" y="161290"/>
                </a:lnTo>
                <a:lnTo>
                  <a:pt x="1125169" y="154940"/>
                </a:lnTo>
                <a:lnTo>
                  <a:pt x="1131912" y="154940"/>
                </a:lnTo>
                <a:lnTo>
                  <a:pt x="1131912" y="148590"/>
                </a:lnTo>
                <a:lnTo>
                  <a:pt x="1131912" y="140970"/>
                </a:lnTo>
                <a:lnTo>
                  <a:pt x="1138643" y="140970"/>
                </a:lnTo>
                <a:lnTo>
                  <a:pt x="1138643" y="134620"/>
                </a:lnTo>
                <a:lnTo>
                  <a:pt x="1138643" y="128270"/>
                </a:lnTo>
                <a:lnTo>
                  <a:pt x="1138643" y="120650"/>
                </a:lnTo>
                <a:lnTo>
                  <a:pt x="1138643" y="114300"/>
                </a:lnTo>
                <a:lnTo>
                  <a:pt x="1145387" y="114300"/>
                </a:lnTo>
                <a:lnTo>
                  <a:pt x="1145387" y="107950"/>
                </a:lnTo>
                <a:lnTo>
                  <a:pt x="1145387" y="101600"/>
                </a:lnTo>
                <a:lnTo>
                  <a:pt x="1152118" y="101600"/>
                </a:lnTo>
                <a:lnTo>
                  <a:pt x="1152118" y="60960"/>
                </a:lnTo>
                <a:lnTo>
                  <a:pt x="1158862" y="60960"/>
                </a:lnTo>
                <a:lnTo>
                  <a:pt x="1158862" y="53340"/>
                </a:lnTo>
                <a:lnTo>
                  <a:pt x="1158862" y="46990"/>
                </a:lnTo>
                <a:lnTo>
                  <a:pt x="1158862" y="40640"/>
                </a:lnTo>
                <a:lnTo>
                  <a:pt x="1158862" y="33020"/>
                </a:lnTo>
                <a:lnTo>
                  <a:pt x="1172337" y="33020"/>
                </a:lnTo>
                <a:lnTo>
                  <a:pt x="1172337" y="26670"/>
                </a:lnTo>
                <a:lnTo>
                  <a:pt x="1172337" y="20320"/>
                </a:lnTo>
                <a:lnTo>
                  <a:pt x="1172337" y="13970"/>
                </a:lnTo>
                <a:lnTo>
                  <a:pt x="1172337" y="6350"/>
                </a:lnTo>
                <a:close/>
              </a:path>
            </a:pathLst>
          </a:custGeom>
          <a:solidFill>
            <a:srgbClr val="6D8F48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19" name="bg object 19"/>
          <p:cNvSpPr/>
          <p:nvPr/>
        </p:nvSpPr>
        <p:spPr>
          <a:xfrm>
            <a:off x="1781931" y="13478419"/>
            <a:ext cx="1474576" cy="73660"/>
          </a:xfrm>
          <a:custGeom>
            <a:avLst/>
            <a:gdLst/>
            <a:ahLst/>
            <a:cxnLst/>
            <a:rect l="l" t="t" r="r" b="b"/>
            <a:pathLst>
              <a:path w="1172845" h="73659">
                <a:moveTo>
                  <a:pt x="282981" y="67310"/>
                </a:moveTo>
                <a:lnTo>
                  <a:pt x="276237" y="67310"/>
                </a:lnTo>
                <a:lnTo>
                  <a:pt x="276237" y="60960"/>
                </a:lnTo>
                <a:lnTo>
                  <a:pt x="256032" y="60960"/>
                </a:lnTo>
                <a:lnTo>
                  <a:pt x="256032" y="53340"/>
                </a:lnTo>
                <a:lnTo>
                  <a:pt x="242557" y="53340"/>
                </a:lnTo>
                <a:lnTo>
                  <a:pt x="242557" y="46990"/>
                </a:lnTo>
                <a:lnTo>
                  <a:pt x="235813" y="46990"/>
                </a:lnTo>
                <a:lnTo>
                  <a:pt x="235813" y="40640"/>
                </a:lnTo>
                <a:lnTo>
                  <a:pt x="215607" y="40640"/>
                </a:lnTo>
                <a:lnTo>
                  <a:pt x="215607" y="33020"/>
                </a:lnTo>
                <a:lnTo>
                  <a:pt x="202133" y="33020"/>
                </a:lnTo>
                <a:lnTo>
                  <a:pt x="202133" y="26670"/>
                </a:lnTo>
                <a:lnTo>
                  <a:pt x="168440" y="26670"/>
                </a:lnTo>
                <a:lnTo>
                  <a:pt x="168440" y="13970"/>
                </a:lnTo>
                <a:lnTo>
                  <a:pt x="128016" y="13970"/>
                </a:lnTo>
                <a:lnTo>
                  <a:pt x="128016" y="6350"/>
                </a:lnTo>
                <a:lnTo>
                  <a:pt x="94322" y="6350"/>
                </a:lnTo>
                <a:lnTo>
                  <a:pt x="94322" y="0"/>
                </a:lnTo>
                <a:lnTo>
                  <a:pt x="0" y="0"/>
                </a:lnTo>
                <a:lnTo>
                  <a:pt x="0" y="6350"/>
                </a:lnTo>
                <a:lnTo>
                  <a:pt x="0" y="13970"/>
                </a:lnTo>
                <a:lnTo>
                  <a:pt x="0" y="73660"/>
                </a:lnTo>
                <a:lnTo>
                  <a:pt x="282981" y="73660"/>
                </a:lnTo>
                <a:lnTo>
                  <a:pt x="282981" y="67310"/>
                </a:lnTo>
                <a:close/>
              </a:path>
              <a:path w="1172845" h="73659">
                <a:moveTo>
                  <a:pt x="1172337" y="0"/>
                </a:moveTo>
                <a:lnTo>
                  <a:pt x="1064539" y="0"/>
                </a:lnTo>
                <a:lnTo>
                  <a:pt x="1064539" y="6350"/>
                </a:lnTo>
                <a:lnTo>
                  <a:pt x="1030846" y="6350"/>
                </a:lnTo>
                <a:lnTo>
                  <a:pt x="1030846" y="13970"/>
                </a:lnTo>
                <a:lnTo>
                  <a:pt x="997153" y="13970"/>
                </a:lnTo>
                <a:lnTo>
                  <a:pt x="997153" y="26670"/>
                </a:lnTo>
                <a:lnTo>
                  <a:pt x="976947" y="26670"/>
                </a:lnTo>
                <a:lnTo>
                  <a:pt x="976947" y="33020"/>
                </a:lnTo>
                <a:lnTo>
                  <a:pt x="943254" y="33020"/>
                </a:lnTo>
                <a:lnTo>
                  <a:pt x="943254" y="40640"/>
                </a:lnTo>
                <a:lnTo>
                  <a:pt x="929779" y="40640"/>
                </a:lnTo>
                <a:lnTo>
                  <a:pt x="929779" y="46990"/>
                </a:lnTo>
                <a:lnTo>
                  <a:pt x="923048" y="46990"/>
                </a:lnTo>
                <a:lnTo>
                  <a:pt x="923048" y="53340"/>
                </a:lnTo>
                <a:lnTo>
                  <a:pt x="902830" y="53340"/>
                </a:lnTo>
                <a:lnTo>
                  <a:pt x="902830" y="60960"/>
                </a:lnTo>
                <a:lnTo>
                  <a:pt x="889355" y="60960"/>
                </a:lnTo>
                <a:lnTo>
                  <a:pt x="889355" y="67310"/>
                </a:lnTo>
                <a:lnTo>
                  <a:pt x="875880" y="67310"/>
                </a:lnTo>
                <a:lnTo>
                  <a:pt x="875880" y="73660"/>
                </a:lnTo>
                <a:lnTo>
                  <a:pt x="1172337" y="73660"/>
                </a:lnTo>
                <a:lnTo>
                  <a:pt x="1172337" y="67310"/>
                </a:lnTo>
                <a:lnTo>
                  <a:pt x="1172337" y="60960"/>
                </a:lnTo>
                <a:lnTo>
                  <a:pt x="1172337" y="6350"/>
                </a:lnTo>
                <a:lnTo>
                  <a:pt x="1172337" y="0"/>
                </a:lnTo>
                <a:close/>
              </a:path>
            </a:pathLst>
          </a:custGeom>
          <a:solidFill>
            <a:srgbClr val="6D8F48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20" name="bg object 20"/>
          <p:cNvSpPr/>
          <p:nvPr/>
        </p:nvSpPr>
        <p:spPr>
          <a:xfrm>
            <a:off x="3050" y="12932319"/>
            <a:ext cx="1651813" cy="1282700"/>
          </a:xfrm>
          <a:custGeom>
            <a:avLst/>
            <a:gdLst/>
            <a:ahLst/>
            <a:cxnLst/>
            <a:rect l="l" t="t" r="r" b="b"/>
            <a:pathLst>
              <a:path w="1313815" h="1282700">
                <a:moveTo>
                  <a:pt x="1071270" y="0"/>
                </a:moveTo>
                <a:lnTo>
                  <a:pt x="781558" y="0"/>
                </a:lnTo>
                <a:lnTo>
                  <a:pt x="781558" y="762000"/>
                </a:lnTo>
                <a:lnTo>
                  <a:pt x="788289" y="762000"/>
                </a:lnTo>
                <a:lnTo>
                  <a:pt x="788289" y="768350"/>
                </a:lnTo>
                <a:lnTo>
                  <a:pt x="795032" y="768350"/>
                </a:lnTo>
                <a:lnTo>
                  <a:pt x="795032" y="774700"/>
                </a:lnTo>
                <a:lnTo>
                  <a:pt x="801763" y="774700"/>
                </a:lnTo>
                <a:lnTo>
                  <a:pt x="801763" y="782320"/>
                </a:lnTo>
                <a:lnTo>
                  <a:pt x="808507" y="782320"/>
                </a:lnTo>
                <a:lnTo>
                  <a:pt x="808507" y="788670"/>
                </a:lnTo>
                <a:lnTo>
                  <a:pt x="815238" y="788670"/>
                </a:lnTo>
                <a:lnTo>
                  <a:pt x="815238" y="795020"/>
                </a:lnTo>
                <a:lnTo>
                  <a:pt x="821982" y="795020"/>
                </a:lnTo>
                <a:lnTo>
                  <a:pt x="821982" y="801370"/>
                </a:lnTo>
                <a:lnTo>
                  <a:pt x="828713" y="801370"/>
                </a:lnTo>
                <a:lnTo>
                  <a:pt x="828713" y="808990"/>
                </a:lnTo>
                <a:lnTo>
                  <a:pt x="835456" y="808990"/>
                </a:lnTo>
                <a:lnTo>
                  <a:pt x="835456" y="815340"/>
                </a:lnTo>
                <a:lnTo>
                  <a:pt x="848931" y="815340"/>
                </a:lnTo>
                <a:lnTo>
                  <a:pt x="848931" y="821690"/>
                </a:lnTo>
                <a:lnTo>
                  <a:pt x="862406" y="821690"/>
                </a:lnTo>
                <a:lnTo>
                  <a:pt x="862406" y="842010"/>
                </a:lnTo>
                <a:lnTo>
                  <a:pt x="869137" y="842010"/>
                </a:lnTo>
                <a:lnTo>
                  <a:pt x="869137" y="849630"/>
                </a:lnTo>
                <a:lnTo>
                  <a:pt x="875880" y="849630"/>
                </a:lnTo>
                <a:lnTo>
                  <a:pt x="875880" y="855980"/>
                </a:lnTo>
                <a:lnTo>
                  <a:pt x="889355" y="855980"/>
                </a:lnTo>
                <a:lnTo>
                  <a:pt x="889355" y="869950"/>
                </a:lnTo>
                <a:lnTo>
                  <a:pt x="896086" y="869950"/>
                </a:lnTo>
                <a:lnTo>
                  <a:pt x="896086" y="876300"/>
                </a:lnTo>
                <a:lnTo>
                  <a:pt x="909561" y="876300"/>
                </a:lnTo>
                <a:lnTo>
                  <a:pt x="909561" y="889000"/>
                </a:lnTo>
                <a:lnTo>
                  <a:pt x="916305" y="889000"/>
                </a:lnTo>
                <a:lnTo>
                  <a:pt x="916305" y="896620"/>
                </a:lnTo>
                <a:lnTo>
                  <a:pt x="929779" y="896620"/>
                </a:lnTo>
                <a:lnTo>
                  <a:pt x="929779" y="909320"/>
                </a:lnTo>
                <a:lnTo>
                  <a:pt x="936523" y="909320"/>
                </a:lnTo>
                <a:lnTo>
                  <a:pt x="936523" y="916940"/>
                </a:lnTo>
                <a:lnTo>
                  <a:pt x="949998" y="916940"/>
                </a:lnTo>
                <a:lnTo>
                  <a:pt x="949998" y="923290"/>
                </a:lnTo>
                <a:lnTo>
                  <a:pt x="956729" y="923290"/>
                </a:lnTo>
                <a:lnTo>
                  <a:pt x="956729" y="937260"/>
                </a:lnTo>
                <a:lnTo>
                  <a:pt x="970203" y="937260"/>
                </a:lnTo>
                <a:lnTo>
                  <a:pt x="970203" y="943610"/>
                </a:lnTo>
                <a:lnTo>
                  <a:pt x="976947" y="943610"/>
                </a:lnTo>
                <a:lnTo>
                  <a:pt x="976947" y="949960"/>
                </a:lnTo>
                <a:lnTo>
                  <a:pt x="983678" y="949960"/>
                </a:lnTo>
                <a:lnTo>
                  <a:pt x="983678" y="957580"/>
                </a:lnTo>
                <a:lnTo>
                  <a:pt x="990409" y="957580"/>
                </a:lnTo>
                <a:lnTo>
                  <a:pt x="990409" y="970280"/>
                </a:lnTo>
                <a:lnTo>
                  <a:pt x="1003896" y="970280"/>
                </a:lnTo>
                <a:lnTo>
                  <a:pt x="1003896" y="984250"/>
                </a:lnTo>
                <a:lnTo>
                  <a:pt x="1010627" y="984250"/>
                </a:lnTo>
                <a:lnTo>
                  <a:pt x="1010627" y="990600"/>
                </a:lnTo>
                <a:lnTo>
                  <a:pt x="1017371" y="990600"/>
                </a:lnTo>
                <a:lnTo>
                  <a:pt x="1017371" y="996950"/>
                </a:lnTo>
                <a:lnTo>
                  <a:pt x="1030846" y="996950"/>
                </a:lnTo>
                <a:lnTo>
                  <a:pt x="1030846" y="1010920"/>
                </a:lnTo>
                <a:lnTo>
                  <a:pt x="1044321" y="1010920"/>
                </a:lnTo>
                <a:lnTo>
                  <a:pt x="1044321" y="1024890"/>
                </a:lnTo>
                <a:lnTo>
                  <a:pt x="1057795" y="1024890"/>
                </a:lnTo>
                <a:lnTo>
                  <a:pt x="1057795" y="1037590"/>
                </a:lnTo>
                <a:lnTo>
                  <a:pt x="1071270" y="1037590"/>
                </a:lnTo>
                <a:lnTo>
                  <a:pt x="1071270" y="1024890"/>
                </a:lnTo>
                <a:lnTo>
                  <a:pt x="1071270" y="1010920"/>
                </a:lnTo>
                <a:lnTo>
                  <a:pt x="1071270" y="762000"/>
                </a:lnTo>
                <a:lnTo>
                  <a:pt x="1071270" y="0"/>
                </a:lnTo>
                <a:close/>
              </a:path>
              <a:path w="1313815" h="1282700">
                <a:moveTo>
                  <a:pt x="1293609" y="1280160"/>
                </a:moveTo>
                <a:lnTo>
                  <a:pt x="1286865" y="1280160"/>
                </a:lnTo>
                <a:lnTo>
                  <a:pt x="1286865" y="1273810"/>
                </a:lnTo>
                <a:lnTo>
                  <a:pt x="1280134" y="1273810"/>
                </a:lnTo>
                <a:lnTo>
                  <a:pt x="1280134" y="1267460"/>
                </a:lnTo>
                <a:lnTo>
                  <a:pt x="1273390" y="1267460"/>
                </a:lnTo>
                <a:lnTo>
                  <a:pt x="1273390" y="1259840"/>
                </a:lnTo>
                <a:lnTo>
                  <a:pt x="1259916" y="1259840"/>
                </a:lnTo>
                <a:lnTo>
                  <a:pt x="1259916" y="1253490"/>
                </a:lnTo>
                <a:lnTo>
                  <a:pt x="1253185" y="1253490"/>
                </a:lnTo>
                <a:lnTo>
                  <a:pt x="1253185" y="1247140"/>
                </a:lnTo>
                <a:lnTo>
                  <a:pt x="1246441" y="1247140"/>
                </a:lnTo>
                <a:lnTo>
                  <a:pt x="1246441" y="1239520"/>
                </a:lnTo>
                <a:lnTo>
                  <a:pt x="1239710" y="1239520"/>
                </a:lnTo>
                <a:lnTo>
                  <a:pt x="1239710" y="1233170"/>
                </a:lnTo>
                <a:lnTo>
                  <a:pt x="0" y="1233170"/>
                </a:lnTo>
                <a:lnTo>
                  <a:pt x="0" y="1282700"/>
                </a:lnTo>
                <a:lnTo>
                  <a:pt x="1293609" y="1282700"/>
                </a:lnTo>
                <a:lnTo>
                  <a:pt x="1293609" y="1280160"/>
                </a:lnTo>
                <a:close/>
              </a:path>
              <a:path w="1313815" h="1282700">
                <a:moveTo>
                  <a:pt x="1313815" y="0"/>
                </a:moveTo>
                <a:lnTo>
                  <a:pt x="1084745" y="0"/>
                </a:lnTo>
                <a:lnTo>
                  <a:pt x="1084745" y="1057910"/>
                </a:lnTo>
                <a:lnTo>
                  <a:pt x="1091476" y="1057910"/>
                </a:lnTo>
                <a:lnTo>
                  <a:pt x="1091476" y="1064260"/>
                </a:lnTo>
                <a:lnTo>
                  <a:pt x="1098219" y="1064260"/>
                </a:lnTo>
                <a:lnTo>
                  <a:pt x="1098219" y="1071880"/>
                </a:lnTo>
                <a:lnTo>
                  <a:pt x="1104963" y="1071880"/>
                </a:lnTo>
                <a:lnTo>
                  <a:pt x="1104963" y="1078230"/>
                </a:lnTo>
                <a:lnTo>
                  <a:pt x="1111694" y="1078230"/>
                </a:lnTo>
                <a:lnTo>
                  <a:pt x="1111694" y="1084580"/>
                </a:lnTo>
                <a:lnTo>
                  <a:pt x="1118438" y="1084580"/>
                </a:lnTo>
                <a:lnTo>
                  <a:pt x="1118438" y="1092200"/>
                </a:lnTo>
                <a:lnTo>
                  <a:pt x="1125169" y="1092200"/>
                </a:lnTo>
                <a:lnTo>
                  <a:pt x="1125169" y="1098550"/>
                </a:lnTo>
                <a:lnTo>
                  <a:pt x="1131900" y="1098550"/>
                </a:lnTo>
                <a:lnTo>
                  <a:pt x="1131900" y="1104900"/>
                </a:lnTo>
                <a:lnTo>
                  <a:pt x="1138643" y="1104900"/>
                </a:lnTo>
                <a:lnTo>
                  <a:pt x="1138643" y="1112520"/>
                </a:lnTo>
                <a:lnTo>
                  <a:pt x="1145374" y="1112520"/>
                </a:lnTo>
                <a:lnTo>
                  <a:pt x="1145374" y="1118870"/>
                </a:lnTo>
                <a:lnTo>
                  <a:pt x="1152118" y="1118870"/>
                </a:lnTo>
                <a:lnTo>
                  <a:pt x="1152118" y="1125220"/>
                </a:lnTo>
                <a:lnTo>
                  <a:pt x="1158862" y="1125220"/>
                </a:lnTo>
                <a:lnTo>
                  <a:pt x="1158862" y="1131570"/>
                </a:lnTo>
                <a:lnTo>
                  <a:pt x="1165593" y="1131570"/>
                </a:lnTo>
                <a:lnTo>
                  <a:pt x="1165593" y="1139190"/>
                </a:lnTo>
                <a:lnTo>
                  <a:pt x="1172337" y="1139190"/>
                </a:lnTo>
                <a:lnTo>
                  <a:pt x="1172337" y="1145540"/>
                </a:lnTo>
                <a:lnTo>
                  <a:pt x="1179068" y="1145540"/>
                </a:lnTo>
                <a:lnTo>
                  <a:pt x="1179068" y="1151890"/>
                </a:lnTo>
                <a:lnTo>
                  <a:pt x="1185811" y="1151890"/>
                </a:lnTo>
                <a:lnTo>
                  <a:pt x="1185811" y="1165860"/>
                </a:lnTo>
                <a:lnTo>
                  <a:pt x="1199286" y="1165860"/>
                </a:lnTo>
                <a:lnTo>
                  <a:pt x="1199286" y="1172210"/>
                </a:lnTo>
                <a:lnTo>
                  <a:pt x="1206017" y="1172210"/>
                </a:lnTo>
                <a:lnTo>
                  <a:pt x="1206017" y="1179830"/>
                </a:lnTo>
                <a:lnTo>
                  <a:pt x="1212761" y="1179830"/>
                </a:lnTo>
                <a:lnTo>
                  <a:pt x="1212761" y="1186180"/>
                </a:lnTo>
                <a:lnTo>
                  <a:pt x="1219492" y="1186180"/>
                </a:lnTo>
                <a:lnTo>
                  <a:pt x="1219492" y="1192530"/>
                </a:lnTo>
                <a:lnTo>
                  <a:pt x="1226235" y="1192530"/>
                </a:lnTo>
                <a:lnTo>
                  <a:pt x="1226235" y="1198880"/>
                </a:lnTo>
                <a:lnTo>
                  <a:pt x="1232966" y="1198880"/>
                </a:lnTo>
                <a:lnTo>
                  <a:pt x="1232966" y="1206500"/>
                </a:lnTo>
                <a:lnTo>
                  <a:pt x="1239710" y="1206500"/>
                </a:lnTo>
                <a:lnTo>
                  <a:pt x="1239710" y="1212850"/>
                </a:lnTo>
                <a:lnTo>
                  <a:pt x="1246441" y="1212850"/>
                </a:lnTo>
                <a:lnTo>
                  <a:pt x="1246441" y="1219200"/>
                </a:lnTo>
                <a:lnTo>
                  <a:pt x="1253185" y="1219200"/>
                </a:lnTo>
                <a:lnTo>
                  <a:pt x="1253185" y="1226820"/>
                </a:lnTo>
                <a:lnTo>
                  <a:pt x="1259916" y="1226820"/>
                </a:lnTo>
                <a:lnTo>
                  <a:pt x="1259916" y="1233170"/>
                </a:lnTo>
                <a:lnTo>
                  <a:pt x="1266659" y="1233170"/>
                </a:lnTo>
                <a:lnTo>
                  <a:pt x="1266659" y="1239520"/>
                </a:lnTo>
                <a:lnTo>
                  <a:pt x="1273390" y="1239520"/>
                </a:lnTo>
                <a:lnTo>
                  <a:pt x="1273390" y="1247140"/>
                </a:lnTo>
                <a:lnTo>
                  <a:pt x="1280134" y="1247140"/>
                </a:lnTo>
                <a:lnTo>
                  <a:pt x="1280134" y="1253490"/>
                </a:lnTo>
                <a:lnTo>
                  <a:pt x="1286865" y="1253490"/>
                </a:lnTo>
                <a:lnTo>
                  <a:pt x="1286865" y="1259840"/>
                </a:lnTo>
                <a:lnTo>
                  <a:pt x="1293609" y="1259840"/>
                </a:lnTo>
                <a:lnTo>
                  <a:pt x="1293609" y="1267460"/>
                </a:lnTo>
                <a:lnTo>
                  <a:pt x="1300340" y="1267460"/>
                </a:lnTo>
                <a:lnTo>
                  <a:pt x="1300340" y="1273810"/>
                </a:lnTo>
                <a:lnTo>
                  <a:pt x="1313815" y="1273810"/>
                </a:lnTo>
                <a:lnTo>
                  <a:pt x="1313815" y="1267460"/>
                </a:lnTo>
                <a:lnTo>
                  <a:pt x="1313815" y="1259840"/>
                </a:lnTo>
                <a:lnTo>
                  <a:pt x="1313815" y="1057910"/>
                </a:lnTo>
                <a:lnTo>
                  <a:pt x="1313815" y="0"/>
                </a:lnTo>
                <a:close/>
              </a:path>
            </a:pathLst>
          </a:custGeom>
          <a:solidFill>
            <a:srgbClr val="6D8F48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21" name="bg object 21"/>
          <p:cNvSpPr/>
          <p:nvPr/>
        </p:nvSpPr>
        <p:spPr>
          <a:xfrm>
            <a:off x="3050" y="13714639"/>
            <a:ext cx="1559203" cy="457200"/>
          </a:xfrm>
          <a:custGeom>
            <a:avLst/>
            <a:gdLst/>
            <a:ahLst/>
            <a:cxnLst/>
            <a:rect l="l" t="t" r="r" b="b"/>
            <a:pathLst>
              <a:path w="1240155" h="457200">
                <a:moveTo>
                  <a:pt x="1051052" y="261620"/>
                </a:moveTo>
                <a:lnTo>
                  <a:pt x="1044321" y="261620"/>
                </a:lnTo>
                <a:lnTo>
                  <a:pt x="1044321" y="255270"/>
                </a:lnTo>
                <a:lnTo>
                  <a:pt x="1037577" y="255270"/>
                </a:lnTo>
                <a:lnTo>
                  <a:pt x="1037577" y="248920"/>
                </a:lnTo>
                <a:lnTo>
                  <a:pt x="1030846" y="248920"/>
                </a:lnTo>
                <a:lnTo>
                  <a:pt x="1030846" y="242570"/>
                </a:lnTo>
                <a:lnTo>
                  <a:pt x="1024102" y="242570"/>
                </a:lnTo>
                <a:lnTo>
                  <a:pt x="1024102" y="234950"/>
                </a:lnTo>
                <a:lnTo>
                  <a:pt x="1017371" y="234950"/>
                </a:lnTo>
                <a:lnTo>
                  <a:pt x="1017371" y="228600"/>
                </a:lnTo>
                <a:lnTo>
                  <a:pt x="1010627" y="228600"/>
                </a:lnTo>
                <a:lnTo>
                  <a:pt x="1010627" y="222250"/>
                </a:lnTo>
                <a:lnTo>
                  <a:pt x="1003896" y="222250"/>
                </a:lnTo>
                <a:lnTo>
                  <a:pt x="1003896" y="208280"/>
                </a:lnTo>
                <a:lnTo>
                  <a:pt x="990409" y="208280"/>
                </a:lnTo>
                <a:lnTo>
                  <a:pt x="990409" y="201930"/>
                </a:lnTo>
                <a:lnTo>
                  <a:pt x="983678" y="201930"/>
                </a:lnTo>
                <a:lnTo>
                  <a:pt x="983678" y="194310"/>
                </a:lnTo>
                <a:lnTo>
                  <a:pt x="976947" y="194310"/>
                </a:lnTo>
                <a:lnTo>
                  <a:pt x="976947" y="187960"/>
                </a:lnTo>
                <a:lnTo>
                  <a:pt x="970203" y="187960"/>
                </a:lnTo>
                <a:lnTo>
                  <a:pt x="970203" y="175260"/>
                </a:lnTo>
                <a:lnTo>
                  <a:pt x="956729" y="175260"/>
                </a:lnTo>
                <a:lnTo>
                  <a:pt x="956729" y="167640"/>
                </a:lnTo>
                <a:lnTo>
                  <a:pt x="949998" y="167640"/>
                </a:lnTo>
                <a:lnTo>
                  <a:pt x="949998" y="161290"/>
                </a:lnTo>
                <a:lnTo>
                  <a:pt x="943254" y="161290"/>
                </a:lnTo>
                <a:lnTo>
                  <a:pt x="943254" y="154940"/>
                </a:lnTo>
                <a:lnTo>
                  <a:pt x="936523" y="154940"/>
                </a:lnTo>
                <a:lnTo>
                  <a:pt x="936523" y="147320"/>
                </a:lnTo>
                <a:lnTo>
                  <a:pt x="929779" y="147320"/>
                </a:lnTo>
                <a:lnTo>
                  <a:pt x="929779" y="140970"/>
                </a:lnTo>
                <a:lnTo>
                  <a:pt x="923048" y="140970"/>
                </a:lnTo>
                <a:lnTo>
                  <a:pt x="923048" y="134620"/>
                </a:lnTo>
                <a:lnTo>
                  <a:pt x="916305" y="134620"/>
                </a:lnTo>
                <a:lnTo>
                  <a:pt x="916305" y="127000"/>
                </a:lnTo>
                <a:lnTo>
                  <a:pt x="909561" y="127000"/>
                </a:lnTo>
                <a:lnTo>
                  <a:pt x="909561" y="120650"/>
                </a:lnTo>
                <a:lnTo>
                  <a:pt x="902830" y="120650"/>
                </a:lnTo>
                <a:lnTo>
                  <a:pt x="902830" y="114300"/>
                </a:lnTo>
                <a:lnTo>
                  <a:pt x="896086" y="114300"/>
                </a:lnTo>
                <a:lnTo>
                  <a:pt x="896086" y="106680"/>
                </a:lnTo>
                <a:lnTo>
                  <a:pt x="889355" y="106680"/>
                </a:lnTo>
                <a:lnTo>
                  <a:pt x="889355" y="100330"/>
                </a:lnTo>
                <a:lnTo>
                  <a:pt x="882624" y="100330"/>
                </a:lnTo>
                <a:lnTo>
                  <a:pt x="882624" y="93980"/>
                </a:lnTo>
                <a:lnTo>
                  <a:pt x="875880" y="93980"/>
                </a:lnTo>
                <a:lnTo>
                  <a:pt x="875880" y="87630"/>
                </a:lnTo>
                <a:lnTo>
                  <a:pt x="869137" y="87630"/>
                </a:lnTo>
                <a:lnTo>
                  <a:pt x="869137" y="80010"/>
                </a:lnTo>
                <a:lnTo>
                  <a:pt x="862406" y="80010"/>
                </a:lnTo>
                <a:lnTo>
                  <a:pt x="862406" y="73660"/>
                </a:lnTo>
                <a:lnTo>
                  <a:pt x="855662" y="73660"/>
                </a:lnTo>
                <a:lnTo>
                  <a:pt x="855662" y="67310"/>
                </a:lnTo>
                <a:lnTo>
                  <a:pt x="848931" y="67310"/>
                </a:lnTo>
                <a:lnTo>
                  <a:pt x="848931" y="59690"/>
                </a:lnTo>
                <a:lnTo>
                  <a:pt x="842187" y="59690"/>
                </a:lnTo>
                <a:lnTo>
                  <a:pt x="842187" y="53340"/>
                </a:lnTo>
                <a:lnTo>
                  <a:pt x="835456" y="53340"/>
                </a:lnTo>
                <a:lnTo>
                  <a:pt x="835456" y="46990"/>
                </a:lnTo>
                <a:lnTo>
                  <a:pt x="828713" y="46990"/>
                </a:lnTo>
                <a:lnTo>
                  <a:pt x="828713" y="39370"/>
                </a:lnTo>
                <a:lnTo>
                  <a:pt x="821982" y="39370"/>
                </a:lnTo>
                <a:lnTo>
                  <a:pt x="821982" y="33020"/>
                </a:lnTo>
                <a:lnTo>
                  <a:pt x="815238" y="33020"/>
                </a:lnTo>
                <a:lnTo>
                  <a:pt x="815238" y="26670"/>
                </a:lnTo>
                <a:lnTo>
                  <a:pt x="808507" y="26670"/>
                </a:lnTo>
                <a:lnTo>
                  <a:pt x="808507" y="19050"/>
                </a:lnTo>
                <a:lnTo>
                  <a:pt x="801763" y="19050"/>
                </a:lnTo>
                <a:lnTo>
                  <a:pt x="801763" y="12700"/>
                </a:lnTo>
                <a:lnTo>
                  <a:pt x="795032" y="12700"/>
                </a:lnTo>
                <a:lnTo>
                  <a:pt x="795032" y="6350"/>
                </a:lnTo>
                <a:lnTo>
                  <a:pt x="788289" y="6350"/>
                </a:lnTo>
                <a:lnTo>
                  <a:pt x="788289" y="0"/>
                </a:lnTo>
                <a:lnTo>
                  <a:pt x="0" y="0"/>
                </a:lnTo>
                <a:lnTo>
                  <a:pt x="0" y="275590"/>
                </a:lnTo>
                <a:lnTo>
                  <a:pt x="1051052" y="275590"/>
                </a:lnTo>
                <a:lnTo>
                  <a:pt x="1051052" y="261620"/>
                </a:lnTo>
                <a:close/>
              </a:path>
              <a:path w="1240155" h="457200">
                <a:moveTo>
                  <a:pt x="1239710" y="450850"/>
                </a:moveTo>
                <a:lnTo>
                  <a:pt x="1232966" y="450850"/>
                </a:lnTo>
                <a:lnTo>
                  <a:pt x="1232966" y="444500"/>
                </a:lnTo>
                <a:lnTo>
                  <a:pt x="1226235" y="444500"/>
                </a:lnTo>
                <a:lnTo>
                  <a:pt x="1226235" y="436880"/>
                </a:lnTo>
                <a:lnTo>
                  <a:pt x="1219492" y="436880"/>
                </a:lnTo>
                <a:lnTo>
                  <a:pt x="1219492" y="424180"/>
                </a:lnTo>
                <a:lnTo>
                  <a:pt x="1212761" y="424180"/>
                </a:lnTo>
                <a:lnTo>
                  <a:pt x="1212761" y="416560"/>
                </a:lnTo>
                <a:lnTo>
                  <a:pt x="1199286" y="416560"/>
                </a:lnTo>
                <a:lnTo>
                  <a:pt x="1199286" y="403860"/>
                </a:lnTo>
                <a:lnTo>
                  <a:pt x="1185811" y="403860"/>
                </a:lnTo>
                <a:lnTo>
                  <a:pt x="1185811" y="397510"/>
                </a:lnTo>
                <a:lnTo>
                  <a:pt x="1179068" y="397510"/>
                </a:lnTo>
                <a:lnTo>
                  <a:pt x="1179068" y="389890"/>
                </a:lnTo>
                <a:lnTo>
                  <a:pt x="1172337" y="389890"/>
                </a:lnTo>
                <a:lnTo>
                  <a:pt x="1172337" y="383540"/>
                </a:lnTo>
                <a:lnTo>
                  <a:pt x="1165593" y="383540"/>
                </a:lnTo>
                <a:lnTo>
                  <a:pt x="1165593" y="377190"/>
                </a:lnTo>
                <a:lnTo>
                  <a:pt x="1158862" y="377190"/>
                </a:lnTo>
                <a:lnTo>
                  <a:pt x="1158862" y="363220"/>
                </a:lnTo>
                <a:lnTo>
                  <a:pt x="1145374" y="363220"/>
                </a:lnTo>
                <a:lnTo>
                  <a:pt x="1145374" y="356870"/>
                </a:lnTo>
                <a:lnTo>
                  <a:pt x="1138643" y="356870"/>
                </a:lnTo>
                <a:lnTo>
                  <a:pt x="1138643" y="349250"/>
                </a:lnTo>
                <a:lnTo>
                  <a:pt x="1131900" y="349250"/>
                </a:lnTo>
                <a:lnTo>
                  <a:pt x="1131900" y="342900"/>
                </a:lnTo>
                <a:lnTo>
                  <a:pt x="1125169" y="342900"/>
                </a:lnTo>
                <a:lnTo>
                  <a:pt x="1125169" y="336550"/>
                </a:lnTo>
                <a:lnTo>
                  <a:pt x="1118438" y="336550"/>
                </a:lnTo>
                <a:lnTo>
                  <a:pt x="1118438" y="330200"/>
                </a:lnTo>
                <a:lnTo>
                  <a:pt x="1111694" y="330200"/>
                </a:lnTo>
                <a:lnTo>
                  <a:pt x="1111694" y="322580"/>
                </a:lnTo>
                <a:lnTo>
                  <a:pt x="1104963" y="322580"/>
                </a:lnTo>
                <a:lnTo>
                  <a:pt x="1104963" y="316230"/>
                </a:lnTo>
                <a:lnTo>
                  <a:pt x="1098219" y="316230"/>
                </a:lnTo>
                <a:lnTo>
                  <a:pt x="1098219" y="309880"/>
                </a:lnTo>
                <a:lnTo>
                  <a:pt x="1091476" y="309880"/>
                </a:lnTo>
                <a:lnTo>
                  <a:pt x="1091476" y="302260"/>
                </a:lnTo>
                <a:lnTo>
                  <a:pt x="1084745" y="302260"/>
                </a:lnTo>
                <a:lnTo>
                  <a:pt x="1084745" y="295910"/>
                </a:lnTo>
                <a:lnTo>
                  <a:pt x="0" y="295910"/>
                </a:lnTo>
                <a:lnTo>
                  <a:pt x="0" y="302260"/>
                </a:lnTo>
                <a:lnTo>
                  <a:pt x="0" y="309880"/>
                </a:lnTo>
                <a:lnTo>
                  <a:pt x="0" y="457200"/>
                </a:lnTo>
                <a:lnTo>
                  <a:pt x="1239710" y="457200"/>
                </a:lnTo>
                <a:lnTo>
                  <a:pt x="1239710" y="450850"/>
                </a:lnTo>
                <a:close/>
              </a:path>
            </a:pathLst>
          </a:custGeom>
          <a:solidFill>
            <a:srgbClr val="6D8F48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22" name="bg object 22"/>
          <p:cNvSpPr/>
          <p:nvPr/>
        </p:nvSpPr>
        <p:spPr>
          <a:xfrm>
            <a:off x="2290184" y="12932319"/>
            <a:ext cx="432713" cy="754380"/>
          </a:xfrm>
          <a:custGeom>
            <a:avLst/>
            <a:gdLst/>
            <a:ahLst/>
            <a:cxnLst/>
            <a:rect l="l" t="t" r="r" b="b"/>
            <a:pathLst>
              <a:path w="344169" h="754380">
                <a:moveTo>
                  <a:pt x="343611" y="269240"/>
                </a:moveTo>
                <a:lnTo>
                  <a:pt x="336880" y="269240"/>
                </a:lnTo>
                <a:lnTo>
                  <a:pt x="336880" y="248920"/>
                </a:lnTo>
                <a:lnTo>
                  <a:pt x="336880" y="242570"/>
                </a:lnTo>
                <a:lnTo>
                  <a:pt x="330136" y="242570"/>
                </a:lnTo>
                <a:lnTo>
                  <a:pt x="330136" y="215900"/>
                </a:lnTo>
                <a:lnTo>
                  <a:pt x="323405" y="215900"/>
                </a:lnTo>
                <a:lnTo>
                  <a:pt x="323405" y="189230"/>
                </a:lnTo>
                <a:lnTo>
                  <a:pt x="316661" y="189230"/>
                </a:lnTo>
                <a:lnTo>
                  <a:pt x="316661" y="181610"/>
                </a:lnTo>
                <a:lnTo>
                  <a:pt x="316661" y="175260"/>
                </a:lnTo>
                <a:lnTo>
                  <a:pt x="309930" y="175260"/>
                </a:lnTo>
                <a:lnTo>
                  <a:pt x="309930" y="142240"/>
                </a:lnTo>
                <a:lnTo>
                  <a:pt x="303187" y="142240"/>
                </a:lnTo>
                <a:lnTo>
                  <a:pt x="303187" y="128270"/>
                </a:lnTo>
                <a:lnTo>
                  <a:pt x="296456" y="128270"/>
                </a:lnTo>
                <a:lnTo>
                  <a:pt x="296456" y="121920"/>
                </a:lnTo>
                <a:lnTo>
                  <a:pt x="289712" y="121920"/>
                </a:lnTo>
                <a:lnTo>
                  <a:pt x="289712" y="107950"/>
                </a:lnTo>
                <a:lnTo>
                  <a:pt x="282981" y="107950"/>
                </a:lnTo>
                <a:lnTo>
                  <a:pt x="282981" y="87630"/>
                </a:lnTo>
                <a:lnTo>
                  <a:pt x="282981" y="81280"/>
                </a:lnTo>
                <a:lnTo>
                  <a:pt x="276237" y="81280"/>
                </a:lnTo>
                <a:lnTo>
                  <a:pt x="276237" y="74930"/>
                </a:lnTo>
                <a:lnTo>
                  <a:pt x="269506" y="74930"/>
                </a:lnTo>
                <a:lnTo>
                  <a:pt x="269506" y="67310"/>
                </a:lnTo>
                <a:lnTo>
                  <a:pt x="269506" y="60960"/>
                </a:lnTo>
                <a:lnTo>
                  <a:pt x="262763" y="60960"/>
                </a:lnTo>
                <a:lnTo>
                  <a:pt x="262763" y="54610"/>
                </a:lnTo>
                <a:lnTo>
                  <a:pt x="256032" y="54610"/>
                </a:lnTo>
                <a:lnTo>
                  <a:pt x="256032" y="40640"/>
                </a:lnTo>
                <a:lnTo>
                  <a:pt x="249288" y="40640"/>
                </a:lnTo>
                <a:lnTo>
                  <a:pt x="249288" y="26670"/>
                </a:lnTo>
                <a:lnTo>
                  <a:pt x="242557" y="26670"/>
                </a:lnTo>
                <a:lnTo>
                  <a:pt x="242557" y="20320"/>
                </a:lnTo>
                <a:lnTo>
                  <a:pt x="235813" y="20320"/>
                </a:lnTo>
                <a:lnTo>
                  <a:pt x="235813" y="13970"/>
                </a:lnTo>
                <a:lnTo>
                  <a:pt x="229082" y="13970"/>
                </a:lnTo>
                <a:lnTo>
                  <a:pt x="229082" y="0"/>
                </a:lnTo>
                <a:lnTo>
                  <a:pt x="121272" y="0"/>
                </a:lnTo>
                <a:lnTo>
                  <a:pt x="121272" y="13970"/>
                </a:lnTo>
                <a:lnTo>
                  <a:pt x="114541" y="13970"/>
                </a:lnTo>
                <a:lnTo>
                  <a:pt x="114541" y="20320"/>
                </a:lnTo>
                <a:lnTo>
                  <a:pt x="107797" y="20320"/>
                </a:lnTo>
                <a:lnTo>
                  <a:pt x="107797" y="26670"/>
                </a:lnTo>
                <a:lnTo>
                  <a:pt x="101066" y="26670"/>
                </a:lnTo>
                <a:lnTo>
                  <a:pt x="101066" y="40640"/>
                </a:lnTo>
                <a:lnTo>
                  <a:pt x="87591" y="40640"/>
                </a:lnTo>
                <a:lnTo>
                  <a:pt x="87591" y="54610"/>
                </a:lnTo>
                <a:lnTo>
                  <a:pt x="80848" y="54610"/>
                </a:lnTo>
                <a:lnTo>
                  <a:pt x="80848" y="60960"/>
                </a:lnTo>
                <a:lnTo>
                  <a:pt x="80848" y="67310"/>
                </a:lnTo>
                <a:lnTo>
                  <a:pt x="74117" y="67310"/>
                </a:lnTo>
                <a:lnTo>
                  <a:pt x="74117" y="74930"/>
                </a:lnTo>
                <a:lnTo>
                  <a:pt x="74117" y="81280"/>
                </a:lnTo>
                <a:lnTo>
                  <a:pt x="67373" y="81280"/>
                </a:lnTo>
                <a:lnTo>
                  <a:pt x="67373" y="87630"/>
                </a:lnTo>
                <a:lnTo>
                  <a:pt x="60642" y="87630"/>
                </a:lnTo>
                <a:lnTo>
                  <a:pt x="60642" y="107950"/>
                </a:lnTo>
                <a:lnTo>
                  <a:pt x="53898" y="107950"/>
                </a:lnTo>
                <a:lnTo>
                  <a:pt x="53898" y="121920"/>
                </a:lnTo>
                <a:lnTo>
                  <a:pt x="47167" y="121920"/>
                </a:lnTo>
                <a:lnTo>
                  <a:pt x="47167" y="128270"/>
                </a:lnTo>
                <a:lnTo>
                  <a:pt x="40424" y="128270"/>
                </a:lnTo>
                <a:lnTo>
                  <a:pt x="40424" y="142240"/>
                </a:lnTo>
                <a:lnTo>
                  <a:pt x="33693" y="142240"/>
                </a:lnTo>
                <a:lnTo>
                  <a:pt x="33693" y="175260"/>
                </a:lnTo>
                <a:lnTo>
                  <a:pt x="33693" y="181610"/>
                </a:lnTo>
                <a:lnTo>
                  <a:pt x="26949" y="181610"/>
                </a:lnTo>
                <a:lnTo>
                  <a:pt x="26949" y="189230"/>
                </a:lnTo>
                <a:lnTo>
                  <a:pt x="20218" y="189230"/>
                </a:lnTo>
                <a:lnTo>
                  <a:pt x="20218" y="215900"/>
                </a:lnTo>
                <a:lnTo>
                  <a:pt x="13474" y="215900"/>
                </a:lnTo>
                <a:lnTo>
                  <a:pt x="13474" y="242570"/>
                </a:lnTo>
                <a:lnTo>
                  <a:pt x="13474" y="248920"/>
                </a:lnTo>
                <a:lnTo>
                  <a:pt x="6743" y="248920"/>
                </a:lnTo>
                <a:lnTo>
                  <a:pt x="6743" y="269240"/>
                </a:lnTo>
                <a:lnTo>
                  <a:pt x="6743" y="289560"/>
                </a:lnTo>
                <a:lnTo>
                  <a:pt x="0" y="289560"/>
                </a:lnTo>
                <a:lnTo>
                  <a:pt x="0" y="431800"/>
                </a:lnTo>
                <a:lnTo>
                  <a:pt x="6743" y="431800"/>
                </a:lnTo>
                <a:lnTo>
                  <a:pt x="6743" y="452120"/>
                </a:lnTo>
                <a:lnTo>
                  <a:pt x="13474" y="452120"/>
                </a:lnTo>
                <a:lnTo>
                  <a:pt x="13474" y="464820"/>
                </a:lnTo>
                <a:lnTo>
                  <a:pt x="13474" y="499110"/>
                </a:lnTo>
                <a:lnTo>
                  <a:pt x="20218" y="499110"/>
                </a:lnTo>
                <a:lnTo>
                  <a:pt x="20218" y="525780"/>
                </a:lnTo>
                <a:lnTo>
                  <a:pt x="26949" y="525780"/>
                </a:lnTo>
                <a:lnTo>
                  <a:pt x="26949" y="539750"/>
                </a:lnTo>
                <a:lnTo>
                  <a:pt x="33693" y="539750"/>
                </a:lnTo>
                <a:lnTo>
                  <a:pt x="33693" y="552450"/>
                </a:lnTo>
                <a:lnTo>
                  <a:pt x="33693" y="560070"/>
                </a:lnTo>
                <a:lnTo>
                  <a:pt x="33693" y="566420"/>
                </a:lnTo>
                <a:lnTo>
                  <a:pt x="40424" y="566420"/>
                </a:lnTo>
                <a:lnTo>
                  <a:pt x="40424" y="586740"/>
                </a:lnTo>
                <a:lnTo>
                  <a:pt x="53898" y="586740"/>
                </a:lnTo>
                <a:lnTo>
                  <a:pt x="53898" y="593090"/>
                </a:lnTo>
                <a:lnTo>
                  <a:pt x="53898" y="607060"/>
                </a:lnTo>
                <a:lnTo>
                  <a:pt x="60642" y="607060"/>
                </a:lnTo>
                <a:lnTo>
                  <a:pt x="60642" y="613410"/>
                </a:lnTo>
                <a:lnTo>
                  <a:pt x="67373" y="613410"/>
                </a:lnTo>
                <a:lnTo>
                  <a:pt x="67373" y="627380"/>
                </a:lnTo>
                <a:lnTo>
                  <a:pt x="74117" y="627380"/>
                </a:lnTo>
                <a:lnTo>
                  <a:pt x="74117" y="640080"/>
                </a:lnTo>
                <a:lnTo>
                  <a:pt x="74117" y="646430"/>
                </a:lnTo>
                <a:lnTo>
                  <a:pt x="80848" y="646430"/>
                </a:lnTo>
                <a:lnTo>
                  <a:pt x="80848" y="660400"/>
                </a:lnTo>
                <a:lnTo>
                  <a:pt x="87591" y="660400"/>
                </a:lnTo>
                <a:lnTo>
                  <a:pt x="87591" y="666750"/>
                </a:lnTo>
                <a:lnTo>
                  <a:pt x="94322" y="666750"/>
                </a:lnTo>
                <a:lnTo>
                  <a:pt x="94322" y="680720"/>
                </a:lnTo>
                <a:lnTo>
                  <a:pt x="107797" y="680720"/>
                </a:lnTo>
                <a:lnTo>
                  <a:pt x="107797" y="687070"/>
                </a:lnTo>
                <a:lnTo>
                  <a:pt x="114541" y="687070"/>
                </a:lnTo>
                <a:lnTo>
                  <a:pt x="114541" y="694690"/>
                </a:lnTo>
                <a:lnTo>
                  <a:pt x="114541" y="701040"/>
                </a:lnTo>
                <a:lnTo>
                  <a:pt x="121272" y="701040"/>
                </a:lnTo>
                <a:lnTo>
                  <a:pt x="121272" y="715010"/>
                </a:lnTo>
                <a:lnTo>
                  <a:pt x="128016" y="715010"/>
                </a:lnTo>
                <a:lnTo>
                  <a:pt x="128016" y="721360"/>
                </a:lnTo>
                <a:lnTo>
                  <a:pt x="134747" y="721360"/>
                </a:lnTo>
                <a:lnTo>
                  <a:pt x="134747" y="727710"/>
                </a:lnTo>
                <a:lnTo>
                  <a:pt x="141490" y="727710"/>
                </a:lnTo>
                <a:lnTo>
                  <a:pt x="141490" y="734060"/>
                </a:lnTo>
                <a:lnTo>
                  <a:pt x="141490" y="741680"/>
                </a:lnTo>
                <a:lnTo>
                  <a:pt x="148234" y="741680"/>
                </a:lnTo>
                <a:lnTo>
                  <a:pt x="148234" y="754380"/>
                </a:lnTo>
                <a:lnTo>
                  <a:pt x="195389" y="754380"/>
                </a:lnTo>
                <a:lnTo>
                  <a:pt x="195389" y="741680"/>
                </a:lnTo>
                <a:lnTo>
                  <a:pt x="202133" y="741680"/>
                </a:lnTo>
                <a:lnTo>
                  <a:pt x="202133" y="734060"/>
                </a:lnTo>
                <a:lnTo>
                  <a:pt x="208864" y="734060"/>
                </a:lnTo>
                <a:lnTo>
                  <a:pt x="208864" y="727710"/>
                </a:lnTo>
                <a:lnTo>
                  <a:pt x="215607" y="727710"/>
                </a:lnTo>
                <a:lnTo>
                  <a:pt x="215607" y="721360"/>
                </a:lnTo>
                <a:lnTo>
                  <a:pt x="222338" y="721360"/>
                </a:lnTo>
                <a:lnTo>
                  <a:pt x="222338" y="715010"/>
                </a:lnTo>
                <a:lnTo>
                  <a:pt x="229082" y="715010"/>
                </a:lnTo>
                <a:lnTo>
                  <a:pt x="229082" y="701040"/>
                </a:lnTo>
                <a:lnTo>
                  <a:pt x="235813" y="701040"/>
                </a:lnTo>
                <a:lnTo>
                  <a:pt x="235813" y="694690"/>
                </a:lnTo>
                <a:lnTo>
                  <a:pt x="242557" y="694690"/>
                </a:lnTo>
                <a:lnTo>
                  <a:pt x="242557" y="687070"/>
                </a:lnTo>
                <a:lnTo>
                  <a:pt x="242557" y="680720"/>
                </a:lnTo>
                <a:lnTo>
                  <a:pt x="249288" y="680720"/>
                </a:lnTo>
                <a:lnTo>
                  <a:pt x="249288" y="666750"/>
                </a:lnTo>
                <a:lnTo>
                  <a:pt x="256032" y="666750"/>
                </a:lnTo>
                <a:lnTo>
                  <a:pt x="256032" y="660400"/>
                </a:lnTo>
                <a:lnTo>
                  <a:pt x="262763" y="660400"/>
                </a:lnTo>
                <a:lnTo>
                  <a:pt x="262763" y="646430"/>
                </a:lnTo>
                <a:lnTo>
                  <a:pt x="269506" y="646430"/>
                </a:lnTo>
                <a:lnTo>
                  <a:pt x="269506" y="640080"/>
                </a:lnTo>
                <a:lnTo>
                  <a:pt x="276237" y="640080"/>
                </a:lnTo>
                <a:lnTo>
                  <a:pt x="276237" y="627380"/>
                </a:lnTo>
                <a:lnTo>
                  <a:pt x="282981" y="627380"/>
                </a:lnTo>
                <a:lnTo>
                  <a:pt x="282981" y="613410"/>
                </a:lnTo>
                <a:lnTo>
                  <a:pt x="282981" y="607060"/>
                </a:lnTo>
                <a:lnTo>
                  <a:pt x="289712" y="607060"/>
                </a:lnTo>
                <a:lnTo>
                  <a:pt x="289712" y="593090"/>
                </a:lnTo>
                <a:lnTo>
                  <a:pt x="296456" y="593090"/>
                </a:lnTo>
                <a:lnTo>
                  <a:pt x="296456" y="586740"/>
                </a:lnTo>
                <a:lnTo>
                  <a:pt x="303187" y="586740"/>
                </a:lnTo>
                <a:lnTo>
                  <a:pt x="303187" y="566420"/>
                </a:lnTo>
                <a:lnTo>
                  <a:pt x="303187" y="560070"/>
                </a:lnTo>
                <a:lnTo>
                  <a:pt x="309930" y="560070"/>
                </a:lnTo>
                <a:lnTo>
                  <a:pt x="309930" y="552450"/>
                </a:lnTo>
                <a:lnTo>
                  <a:pt x="316661" y="552450"/>
                </a:lnTo>
                <a:lnTo>
                  <a:pt x="316661" y="539750"/>
                </a:lnTo>
                <a:lnTo>
                  <a:pt x="316661" y="525780"/>
                </a:lnTo>
                <a:lnTo>
                  <a:pt x="323405" y="525780"/>
                </a:lnTo>
                <a:lnTo>
                  <a:pt x="323405" y="499110"/>
                </a:lnTo>
                <a:lnTo>
                  <a:pt x="330136" y="499110"/>
                </a:lnTo>
                <a:lnTo>
                  <a:pt x="330136" y="464820"/>
                </a:lnTo>
                <a:lnTo>
                  <a:pt x="336880" y="464820"/>
                </a:lnTo>
                <a:lnTo>
                  <a:pt x="336880" y="452120"/>
                </a:lnTo>
                <a:lnTo>
                  <a:pt x="336880" y="431800"/>
                </a:lnTo>
                <a:lnTo>
                  <a:pt x="343611" y="431800"/>
                </a:lnTo>
                <a:lnTo>
                  <a:pt x="343611" y="289560"/>
                </a:lnTo>
                <a:lnTo>
                  <a:pt x="343611" y="269240"/>
                </a:lnTo>
                <a:close/>
              </a:path>
            </a:pathLst>
          </a:custGeom>
          <a:solidFill>
            <a:srgbClr val="6D8F48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23" name="bg object 23"/>
          <p:cNvSpPr/>
          <p:nvPr/>
        </p:nvSpPr>
        <p:spPr>
          <a:xfrm>
            <a:off x="3050" y="12932319"/>
            <a:ext cx="966019" cy="762000"/>
          </a:xfrm>
          <a:custGeom>
            <a:avLst/>
            <a:gdLst/>
            <a:ahLst/>
            <a:cxnLst/>
            <a:rect l="l" t="t" r="r" b="b"/>
            <a:pathLst>
              <a:path w="768350" h="762000">
                <a:moveTo>
                  <a:pt x="485101" y="485140"/>
                </a:moveTo>
                <a:lnTo>
                  <a:pt x="478358" y="485140"/>
                </a:lnTo>
                <a:lnTo>
                  <a:pt x="478358" y="478790"/>
                </a:lnTo>
                <a:lnTo>
                  <a:pt x="471627" y="478790"/>
                </a:lnTo>
                <a:lnTo>
                  <a:pt x="471627" y="472440"/>
                </a:lnTo>
                <a:lnTo>
                  <a:pt x="464896" y="472440"/>
                </a:lnTo>
                <a:lnTo>
                  <a:pt x="464896" y="464820"/>
                </a:lnTo>
                <a:lnTo>
                  <a:pt x="458152" y="464820"/>
                </a:lnTo>
                <a:lnTo>
                  <a:pt x="458152" y="458470"/>
                </a:lnTo>
                <a:lnTo>
                  <a:pt x="451408" y="458470"/>
                </a:lnTo>
                <a:lnTo>
                  <a:pt x="451408" y="444500"/>
                </a:lnTo>
                <a:lnTo>
                  <a:pt x="437934" y="444500"/>
                </a:lnTo>
                <a:lnTo>
                  <a:pt x="437934" y="438150"/>
                </a:lnTo>
                <a:lnTo>
                  <a:pt x="0" y="438150"/>
                </a:lnTo>
                <a:lnTo>
                  <a:pt x="0" y="444500"/>
                </a:lnTo>
                <a:lnTo>
                  <a:pt x="0" y="458470"/>
                </a:lnTo>
                <a:lnTo>
                  <a:pt x="0" y="491490"/>
                </a:lnTo>
                <a:lnTo>
                  <a:pt x="485101" y="491490"/>
                </a:lnTo>
                <a:lnTo>
                  <a:pt x="485101" y="485140"/>
                </a:lnTo>
                <a:close/>
              </a:path>
              <a:path w="768350" h="762000">
                <a:moveTo>
                  <a:pt x="754595" y="754380"/>
                </a:moveTo>
                <a:lnTo>
                  <a:pt x="747864" y="754380"/>
                </a:lnTo>
                <a:lnTo>
                  <a:pt x="747864" y="748030"/>
                </a:lnTo>
                <a:lnTo>
                  <a:pt x="741133" y="748030"/>
                </a:lnTo>
                <a:lnTo>
                  <a:pt x="741133" y="734060"/>
                </a:lnTo>
                <a:lnTo>
                  <a:pt x="734390" y="734060"/>
                </a:lnTo>
                <a:lnTo>
                  <a:pt x="734390" y="727710"/>
                </a:lnTo>
                <a:lnTo>
                  <a:pt x="727659" y="727710"/>
                </a:lnTo>
                <a:lnTo>
                  <a:pt x="727659" y="721360"/>
                </a:lnTo>
                <a:lnTo>
                  <a:pt x="720915" y="721360"/>
                </a:lnTo>
                <a:lnTo>
                  <a:pt x="720915" y="715010"/>
                </a:lnTo>
                <a:lnTo>
                  <a:pt x="707440" y="715010"/>
                </a:lnTo>
                <a:lnTo>
                  <a:pt x="707440" y="701040"/>
                </a:lnTo>
                <a:lnTo>
                  <a:pt x="700709" y="701040"/>
                </a:lnTo>
                <a:lnTo>
                  <a:pt x="700709" y="694690"/>
                </a:lnTo>
                <a:lnTo>
                  <a:pt x="693966" y="694690"/>
                </a:lnTo>
                <a:lnTo>
                  <a:pt x="693966" y="687070"/>
                </a:lnTo>
                <a:lnTo>
                  <a:pt x="687222" y="687070"/>
                </a:lnTo>
                <a:lnTo>
                  <a:pt x="687222" y="680720"/>
                </a:lnTo>
                <a:lnTo>
                  <a:pt x="673747" y="680720"/>
                </a:lnTo>
                <a:lnTo>
                  <a:pt x="673747" y="666750"/>
                </a:lnTo>
                <a:lnTo>
                  <a:pt x="667016" y="666750"/>
                </a:lnTo>
                <a:lnTo>
                  <a:pt x="667016" y="660400"/>
                </a:lnTo>
                <a:lnTo>
                  <a:pt x="660285" y="660400"/>
                </a:lnTo>
                <a:lnTo>
                  <a:pt x="660285" y="654050"/>
                </a:lnTo>
                <a:lnTo>
                  <a:pt x="653542" y="654050"/>
                </a:lnTo>
                <a:lnTo>
                  <a:pt x="653542" y="646430"/>
                </a:lnTo>
                <a:lnTo>
                  <a:pt x="640067" y="646430"/>
                </a:lnTo>
                <a:lnTo>
                  <a:pt x="640067" y="640080"/>
                </a:lnTo>
                <a:lnTo>
                  <a:pt x="633323" y="640080"/>
                </a:lnTo>
                <a:lnTo>
                  <a:pt x="633323" y="633730"/>
                </a:lnTo>
                <a:lnTo>
                  <a:pt x="626592" y="633730"/>
                </a:lnTo>
                <a:lnTo>
                  <a:pt x="626592" y="627380"/>
                </a:lnTo>
                <a:lnTo>
                  <a:pt x="619848" y="627380"/>
                </a:lnTo>
                <a:lnTo>
                  <a:pt x="619848" y="619760"/>
                </a:lnTo>
                <a:lnTo>
                  <a:pt x="613117" y="619760"/>
                </a:lnTo>
                <a:lnTo>
                  <a:pt x="613117" y="613410"/>
                </a:lnTo>
                <a:lnTo>
                  <a:pt x="606374" y="613410"/>
                </a:lnTo>
                <a:lnTo>
                  <a:pt x="606374" y="607060"/>
                </a:lnTo>
                <a:lnTo>
                  <a:pt x="599643" y="607060"/>
                </a:lnTo>
                <a:lnTo>
                  <a:pt x="599643" y="599440"/>
                </a:lnTo>
                <a:lnTo>
                  <a:pt x="592899" y="599440"/>
                </a:lnTo>
                <a:lnTo>
                  <a:pt x="592899" y="586740"/>
                </a:lnTo>
                <a:lnTo>
                  <a:pt x="586168" y="586740"/>
                </a:lnTo>
                <a:lnTo>
                  <a:pt x="586168" y="579120"/>
                </a:lnTo>
                <a:lnTo>
                  <a:pt x="579424" y="579120"/>
                </a:lnTo>
                <a:lnTo>
                  <a:pt x="579424" y="572770"/>
                </a:lnTo>
                <a:lnTo>
                  <a:pt x="572693" y="572770"/>
                </a:lnTo>
                <a:lnTo>
                  <a:pt x="572693" y="566420"/>
                </a:lnTo>
                <a:lnTo>
                  <a:pt x="565950" y="566420"/>
                </a:lnTo>
                <a:lnTo>
                  <a:pt x="565950" y="560070"/>
                </a:lnTo>
                <a:lnTo>
                  <a:pt x="552475" y="560070"/>
                </a:lnTo>
                <a:lnTo>
                  <a:pt x="552475" y="552450"/>
                </a:lnTo>
                <a:lnTo>
                  <a:pt x="545744" y="552450"/>
                </a:lnTo>
                <a:lnTo>
                  <a:pt x="545744" y="546100"/>
                </a:lnTo>
                <a:lnTo>
                  <a:pt x="539000" y="546100"/>
                </a:lnTo>
                <a:lnTo>
                  <a:pt x="539000" y="532130"/>
                </a:lnTo>
                <a:lnTo>
                  <a:pt x="525526" y="532130"/>
                </a:lnTo>
                <a:lnTo>
                  <a:pt x="525526" y="525780"/>
                </a:lnTo>
                <a:lnTo>
                  <a:pt x="518782" y="525780"/>
                </a:lnTo>
                <a:lnTo>
                  <a:pt x="518782" y="519430"/>
                </a:lnTo>
                <a:lnTo>
                  <a:pt x="512051" y="519430"/>
                </a:lnTo>
                <a:lnTo>
                  <a:pt x="512051" y="511810"/>
                </a:lnTo>
                <a:lnTo>
                  <a:pt x="0" y="511810"/>
                </a:lnTo>
                <a:lnTo>
                  <a:pt x="0" y="762000"/>
                </a:lnTo>
                <a:lnTo>
                  <a:pt x="754595" y="762000"/>
                </a:lnTo>
                <a:lnTo>
                  <a:pt x="754595" y="754380"/>
                </a:lnTo>
                <a:close/>
              </a:path>
              <a:path w="768350" h="762000">
                <a:moveTo>
                  <a:pt x="768083" y="0"/>
                </a:moveTo>
                <a:lnTo>
                  <a:pt x="512051" y="0"/>
                </a:lnTo>
                <a:lnTo>
                  <a:pt x="512051" y="491490"/>
                </a:lnTo>
                <a:lnTo>
                  <a:pt x="518782" y="491490"/>
                </a:lnTo>
                <a:lnTo>
                  <a:pt x="518782" y="505460"/>
                </a:lnTo>
                <a:lnTo>
                  <a:pt x="539000" y="505460"/>
                </a:lnTo>
                <a:lnTo>
                  <a:pt x="539000" y="519430"/>
                </a:lnTo>
                <a:lnTo>
                  <a:pt x="545744" y="519430"/>
                </a:lnTo>
                <a:lnTo>
                  <a:pt x="545744" y="525780"/>
                </a:lnTo>
                <a:lnTo>
                  <a:pt x="552475" y="525780"/>
                </a:lnTo>
                <a:lnTo>
                  <a:pt x="552475" y="532130"/>
                </a:lnTo>
                <a:lnTo>
                  <a:pt x="559219" y="532130"/>
                </a:lnTo>
                <a:lnTo>
                  <a:pt x="559219" y="539750"/>
                </a:lnTo>
                <a:lnTo>
                  <a:pt x="565950" y="539750"/>
                </a:lnTo>
                <a:lnTo>
                  <a:pt x="565950" y="546100"/>
                </a:lnTo>
                <a:lnTo>
                  <a:pt x="572693" y="546100"/>
                </a:lnTo>
                <a:lnTo>
                  <a:pt x="572693" y="552450"/>
                </a:lnTo>
                <a:lnTo>
                  <a:pt x="579424" y="552450"/>
                </a:lnTo>
                <a:lnTo>
                  <a:pt x="579424" y="560070"/>
                </a:lnTo>
                <a:lnTo>
                  <a:pt x="586168" y="560070"/>
                </a:lnTo>
                <a:lnTo>
                  <a:pt x="586168" y="566420"/>
                </a:lnTo>
                <a:lnTo>
                  <a:pt x="592899" y="566420"/>
                </a:lnTo>
                <a:lnTo>
                  <a:pt x="592899" y="572770"/>
                </a:lnTo>
                <a:lnTo>
                  <a:pt x="599643" y="572770"/>
                </a:lnTo>
                <a:lnTo>
                  <a:pt x="599643" y="579120"/>
                </a:lnTo>
                <a:lnTo>
                  <a:pt x="613117" y="579120"/>
                </a:lnTo>
                <a:lnTo>
                  <a:pt x="613117" y="599440"/>
                </a:lnTo>
                <a:lnTo>
                  <a:pt x="626592" y="599440"/>
                </a:lnTo>
                <a:lnTo>
                  <a:pt x="626592" y="607060"/>
                </a:lnTo>
                <a:lnTo>
                  <a:pt x="633323" y="607060"/>
                </a:lnTo>
                <a:lnTo>
                  <a:pt x="633323" y="613410"/>
                </a:lnTo>
                <a:lnTo>
                  <a:pt x="640067" y="613410"/>
                </a:lnTo>
                <a:lnTo>
                  <a:pt x="640067" y="619760"/>
                </a:lnTo>
                <a:lnTo>
                  <a:pt x="646811" y="619760"/>
                </a:lnTo>
                <a:lnTo>
                  <a:pt x="646811" y="627380"/>
                </a:lnTo>
                <a:lnTo>
                  <a:pt x="653542" y="627380"/>
                </a:lnTo>
                <a:lnTo>
                  <a:pt x="653542" y="633730"/>
                </a:lnTo>
                <a:lnTo>
                  <a:pt x="660285" y="633730"/>
                </a:lnTo>
                <a:lnTo>
                  <a:pt x="660285" y="640080"/>
                </a:lnTo>
                <a:lnTo>
                  <a:pt x="667016" y="640080"/>
                </a:lnTo>
                <a:lnTo>
                  <a:pt x="667016" y="646430"/>
                </a:lnTo>
                <a:lnTo>
                  <a:pt x="673747" y="646430"/>
                </a:lnTo>
                <a:lnTo>
                  <a:pt x="673747" y="654050"/>
                </a:lnTo>
                <a:lnTo>
                  <a:pt x="680491" y="654050"/>
                </a:lnTo>
                <a:lnTo>
                  <a:pt x="680491" y="660400"/>
                </a:lnTo>
                <a:lnTo>
                  <a:pt x="687222" y="660400"/>
                </a:lnTo>
                <a:lnTo>
                  <a:pt x="687222" y="666750"/>
                </a:lnTo>
                <a:lnTo>
                  <a:pt x="693966" y="666750"/>
                </a:lnTo>
                <a:lnTo>
                  <a:pt x="693966" y="674370"/>
                </a:lnTo>
                <a:lnTo>
                  <a:pt x="700709" y="674370"/>
                </a:lnTo>
                <a:lnTo>
                  <a:pt x="700709" y="680720"/>
                </a:lnTo>
                <a:lnTo>
                  <a:pt x="707440" y="680720"/>
                </a:lnTo>
                <a:lnTo>
                  <a:pt x="707440" y="687070"/>
                </a:lnTo>
                <a:lnTo>
                  <a:pt x="714171" y="687070"/>
                </a:lnTo>
                <a:lnTo>
                  <a:pt x="714171" y="694690"/>
                </a:lnTo>
                <a:lnTo>
                  <a:pt x="727659" y="694690"/>
                </a:lnTo>
                <a:lnTo>
                  <a:pt x="727659" y="707390"/>
                </a:lnTo>
                <a:lnTo>
                  <a:pt x="734390" y="707390"/>
                </a:lnTo>
                <a:lnTo>
                  <a:pt x="734390" y="715010"/>
                </a:lnTo>
                <a:lnTo>
                  <a:pt x="741133" y="715010"/>
                </a:lnTo>
                <a:lnTo>
                  <a:pt x="741133" y="721360"/>
                </a:lnTo>
                <a:lnTo>
                  <a:pt x="747864" y="721360"/>
                </a:lnTo>
                <a:lnTo>
                  <a:pt x="747864" y="727710"/>
                </a:lnTo>
                <a:lnTo>
                  <a:pt x="754595" y="727710"/>
                </a:lnTo>
                <a:lnTo>
                  <a:pt x="754595" y="734060"/>
                </a:lnTo>
                <a:lnTo>
                  <a:pt x="768083" y="734060"/>
                </a:lnTo>
                <a:lnTo>
                  <a:pt x="768083" y="727710"/>
                </a:lnTo>
                <a:lnTo>
                  <a:pt x="768083" y="721360"/>
                </a:lnTo>
                <a:lnTo>
                  <a:pt x="768083" y="491490"/>
                </a:lnTo>
                <a:lnTo>
                  <a:pt x="768083" y="0"/>
                </a:lnTo>
                <a:close/>
              </a:path>
            </a:pathLst>
          </a:custGeom>
          <a:solidFill>
            <a:srgbClr val="6D8F48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24" name="bg object 24"/>
          <p:cNvSpPr/>
          <p:nvPr/>
        </p:nvSpPr>
        <p:spPr>
          <a:xfrm>
            <a:off x="3049" y="12946289"/>
            <a:ext cx="627512" cy="458470"/>
          </a:xfrm>
          <a:custGeom>
            <a:avLst/>
            <a:gdLst/>
            <a:ahLst/>
            <a:cxnLst/>
            <a:rect l="l" t="t" r="r" b="b"/>
            <a:pathLst>
              <a:path w="499109" h="458469">
                <a:moveTo>
                  <a:pt x="437934" y="424180"/>
                </a:moveTo>
                <a:lnTo>
                  <a:pt x="431203" y="424180"/>
                </a:lnTo>
                <a:lnTo>
                  <a:pt x="431203" y="417830"/>
                </a:lnTo>
                <a:lnTo>
                  <a:pt x="424472" y="417830"/>
                </a:lnTo>
                <a:lnTo>
                  <a:pt x="424472" y="410210"/>
                </a:lnTo>
                <a:lnTo>
                  <a:pt x="417728" y="410210"/>
                </a:lnTo>
                <a:lnTo>
                  <a:pt x="417728" y="403860"/>
                </a:lnTo>
                <a:lnTo>
                  <a:pt x="410984" y="403860"/>
                </a:lnTo>
                <a:lnTo>
                  <a:pt x="410984" y="397510"/>
                </a:lnTo>
                <a:lnTo>
                  <a:pt x="397510" y="397510"/>
                </a:lnTo>
                <a:lnTo>
                  <a:pt x="397510" y="383540"/>
                </a:lnTo>
                <a:lnTo>
                  <a:pt x="390779" y="383540"/>
                </a:lnTo>
                <a:lnTo>
                  <a:pt x="390779" y="377190"/>
                </a:lnTo>
                <a:lnTo>
                  <a:pt x="384035" y="377190"/>
                </a:lnTo>
                <a:lnTo>
                  <a:pt x="384035" y="370840"/>
                </a:lnTo>
                <a:lnTo>
                  <a:pt x="377304" y="370840"/>
                </a:lnTo>
                <a:lnTo>
                  <a:pt x="377304" y="363220"/>
                </a:lnTo>
                <a:lnTo>
                  <a:pt x="370560" y="363220"/>
                </a:lnTo>
                <a:lnTo>
                  <a:pt x="370560" y="356870"/>
                </a:lnTo>
                <a:lnTo>
                  <a:pt x="363829" y="356870"/>
                </a:lnTo>
                <a:lnTo>
                  <a:pt x="363829" y="350520"/>
                </a:lnTo>
                <a:lnTo>
                  <a:pt x="357085" y="350520"/>
                </a:lnTo>
                <a:lnTo>
                  <a:pt x="357085" y="342900"/>
                </a:lnTo>
                <a:lnTo>
                  <a:pt x="350354" y="342900"/>
                </a:lnTo>
                <a:lnTo>
                  <a:pt x="350354" y="336550"/>
                </a:lnTo>
                <a:lnTo>
                  <a:pt x="343611" y="336550"/>
                </a:lnTo>
                <a:lnTo>
                  <a:pt x="343611" y="330200"/>
                </a:lnTo>
                <a:lnTo>
                  <a:pt x="336880" y="330200"/>
                </a:lnTo>
                <a:lnTo>
                  <a:pt x="336880" y="322580"/>
                </a:lnTo>
                <a:lnTo>
                  <a:pt x="330136" y="322580"/>
                </a:lnTo>
                <a:lnTo>
                  <a:pt x="330136" y="316230"/>
                </a:lnTo>
                <a:lnTo>
                  <a:pt x="323405" y="316230"/>
                </a:lnTo>
                <a:lnTo>
                  <a:pt x="323405" y="303530"/>
                </a:lnTo>
                <a:lnTo>
                  <a:pt x="309930" y="303530"/>
                </a:lnTo>
                <a:lnTo>
                  <a:pt x="309930" y="295910"/>
                </a:lnTo>
                <a:lnTo>
                  <a:pt x="303187" y="295910"/>
                </a:lnTo>
                <a:lnTo>
                  <a:pt x="303187" y="289560"/>
                </a:lnTo>
                <a:lnTo>
                  <a:pt x="296443" y="289560"/>
                </a:lnTo>
                <a:lnTo>
                  <a:pt x="296443" y="283210"/>
                </a:lnTo>
                <a:lnTo>
                  <a:pt x="289712" y="283210"/>
                </a:lnTo>
                <a:lnTo>
                  <a:pt x="289712" y="275590"/>
                </a:lnTo>
                <a:lnTo>
                  <a:pt x="282968" y="275590"/>
                </a:lnTo>
                <a:lnTo>
                  <a:pt x="282968" y="269240"/>
                </a:lnTo>
                <a:lnTo>
                  <a:pt x="276237" y="269240"/>
                </a:lnTo>
                <a:lnTo>
                  <a:pt x="276237" y="262890"/>
                </a:lnTo>
                <a:lnTo>
                  <a:pt x="269506" y="262890"/>
                </a:lnTo>
                <a:lnTo>
                  <a:pt x="269506" y="255270"/>
                </a:lnTo>
                <a:lnTo>
                  <a:pt x="262763" y="255270"/>
                </a:lnTo>
                <a:lnTo>
                  <a:pt x="262763" y="248920"/>
                </a:lnTo>
                <a:lnTo>
                  <a:pt x="256032" y="248920"/>
                </a:lnTo>
                <a:lnTo>
                  <a:pt x="256032" y="242570"/>
                </a:lnTo>
                <a:lnTo>
                  <a:pt x="249288" y="242570"/>
                </a:lnTo>
                <a:lnTo>
                  <a:pt x="249288" y="234950"/>
                </a:lnTo>
                <a:lnTo>
                  <a:pt x="242544" y="234950"/>
                </a:lnTo>
                <a:lnTo>
                  <a:pt x="242544" y="228600"/>
                </a:lnTo>
                <a:lnTo>
                  <a:pt x="235813" y="228600"/>
                </a:lnTo>
                <a:lnTo>
                  <a:pt x="235813" y="222250"/>
                </a:lnTo>
                <a:lnTo>
                  <a:pt x="229069" y="222250"/>
                </a:lnTo>
                <a:lnTo>
                  <a:pt x="229069" y="215900"/>
                </a:lnTo>
                <a:lnTo>
                  <a:pt x="222338" y="215900"/>
                </a:lnTo>
                <a:lnTo>
                  <a:pt x="222338" y="208280"/>
                </a:lnTo>
                <a:lnTo>
                  <a:pt x="215595" y="208280"/>
                </a:lnTo>
                <a:lnTo>
                  <a:pt x="215595" y="201930"/>
                </a:lnTo>
                <a:lnTo>
                  <a:pt x="202120" y="201930"/>
                </a:lnTo>
                <a:lnTo>
                  <a:pt x="202120" y="187960"/>
                </a:lnTo>
                <a:lnTo>
                  <a:pt x="195389" y="187960"/>
                </a:lnTo>
                <a:lnTo>
                  <a:pt x="195389" y="181610"/>
                </a:lnTo>
                <a:lnTo>
                  <a:pt x="188645" y="181610"/>
                </a:lnTo>
                <a:lnTo>
                  <a:pt x="188645" y="175260"/>
                </a:lnTo>
                <a:lnTo>
                  <a:pt x="181914" y="175260"/>
                </a:lnTo>
                <a:lnTo>
                  <a:pt x="181914" y="167640"/>
                </a:lnTo>
                <a:lnTo>
                  <a:pt x="168440" y="167640"/>
                </a:lnTo>
                <a:lnTo>
                  <a:pt x="168440" y="154940"/>
                </a:lnTo>
                <a:lnTo>
                  <a:pt x="161696" y="154940"/>
                </a:lnTo>
                <a:lnTo>
                  <a:pt x="161696" y="147320"/>
                </a:lnTo>
                <a:lnTo>
                  <a:pt x="154965" y="147320"/>
                </a:lnTo>
                <a:lnTo>
                  <a:pt x="154965" y="140970"/>
                </a:lnTo>
                <a:lnTo>
                  <a:pt x="148221" y="140970"/>
                </a:lnTo>
                <a:lnTo>
                  <a:pt x="148221" y="134620"/>
                </a:lnTo>
                <a:lnTo>
                  <a:pt x="141490" y="134620"/>
                </a:lnTo>
                <a:lnTo>
                  <a:pt x="141490" y="128270"/>
                </a:lnTo>
                <a:lnTo>
                  <a:pt x="128016" y="128270"/>
                </a:lnTo>
                <a:lnTo>
                  <a:pt x="128016" y="114300"/>
                </a:lnTo>
                <a:lnTo>
                  <a:pt x="121272" y="114300"/>
                </a:lnTo>
                <a:lnTo>
                  <a:pt x="121272" y="107950"/>
                </a:lnTo>
                <a:lnTo>
                  <a:pt x="107797" y="107950"/>
                </a:lnTo>
                <a:lnTo>
                  <a:pt x="107797" y="93980"/>
                </a:lnTo>
                <a:lnTo>
                  <a:pt x="101066" y="93980"/>
                </a:lnTo>
                <a:lnTo>
                  <a:pt x="101066" y="87630"/>
                </a:lnTo>
                <a:lnTo>
                  <a:pt x="87591" y="87630"/>
                </a:lnTo>
                <a:lnTo>
                  <a:pt x="87591" y="73660"/>
                </a:lnTo>
                <a:lnTo>
                  <a:pt x="80848" y="73660"/>
                </a:lnTo>
                <a:lnTo>
                  <a:pt x="80848" y="67310"/>
                </a:lnTo>
                <a:lnTo>
                  <a:pt x="74117" y="67310"/>
                </a:lnTo>
                <a:lnTo>
                  <a:pt x="74117" y="60960"/>
                </a:lnTo>
                <a:lnTo>
                  <a:pt x="60629" y="60960"/>
                </a:lnTo>
                <a:lnTo>
                  <a:pt x="60629" y="46990"/>
                </a:lnTo>
                <a:lnTo>
                  <a:pt x="53898" y="46990"/>
                </a:lnTo>
                <a:lnTo>
                  <a:pt x="53898" y="40640"/>
                </a:lnTo>
                <a:lnTo>
                  <a:pt x="47155" y="40640"/>
                </a:lnTo>
                <a:lnTo>
                  <a:pt x="47155" y="33020"/>
                </a:lnTo>
                <a:lnTo>
                  <a:pt x="40424" y="33020"/>
                </a:lnTo>
                <a:lnTo>
                  <a:pt x="40424" y="26670"/>
                </a:lnTo>
                <a:lnTo>
                  <a:pt x="33693" y="26670"/>
                </a:lnTo>
                <a:lnTo>
                  <a:pt x="33693" y="20320"/>
                </a:lnTo>
                <a:lnTo>
                  <a:pt x="26949" y="20320"/>
                </a:lnTo>
                <a:lnTo>
                  <a:pt x="26949" y="12700"/>
                </a:lnTo>
                <a:lnTo>
                  <a:pt x="20205" y="12700"/>
                </a:lnTo>
                <a:lnTo>
                  <a:pt x="20205" y="6350"/>
                </a:lnTo>
                <a:lnTo>
                  <a:pt x="13474" y="6350"/>
                </a:lnTo>
                <a:lnTo>
                  <a:pt x="13474" y="0"/>
                </a:lnTo>
                <a:lnTo>
                  <a:pt x="0" y="0"/>
                </a:lnTo>
                <a:lnTo>
                  <a:pt x="0" y="430530"/>
                </a:lnTo>
                <a:lnTo>
                  <a:pt x="437934" y="430530"/>
                </a:lnTo>
                <a:lnTo>
                  <a:pt x="437934" y="424180"/>
                </a:lnTo>
                <a:close/>
              </a:path>
              <a:path w="499109" h="458469">
                <a:moveTo>
                  <a:pt x="498576" y="342900"/>
                </a:moveTo>
                <a:lnTo>
                  <a:pt x="377304" y="342900"/>
                </a:lnTo>
                <a:lnTo>
                  <a:pt x="377304" y="350520"/>
                </a:lnTo>
                <a:lnTo>
                  <a:pt x="384035" y="350520"/>
                </a:lnTo>
                <a:lnTo>
                  <a:pt x="384035" y="356870"/>
                </a:lnTo>
                <a:lnTo>
                  <a:pt x="390779" y="356870"/>
                </a:lnTo>
                <a:lnTo>
                  <a:pt x="390779" y="363220"/>
                </a:lnTo>
                <a:lnTo>
                  <a:pt x="397510" y="363220"/>
                </a:lnTo>
                <a:lnTo>
                  <a:pt x="397510" y="370840"/>
                </a:lnTo>
                <a:lnTo>
                  <a:pt x="404253" y="370840"/>
                </a:lnTo>
                <a:lnTo>
                  <a:pt x="404253" y="377190"/>
                </a:lnTo>
                <a:lnTo>
                  <a:pt x="410984" y="377190"/>
                </a:lnTo>
                <a:lnTo>
                  <a:pt x="410984" y="383540"/>
                </a:lnTo>
                <a:lnTo>
                  <a:pt x="417728" y="383540"/>
                </a:lnTo>
                <a:lnTo>
                  <a:pt x="417728" y="389890"/>
                </a:lnTo>
                <a:lnTo>
                  <a:pt x="424472" y="389890"/>
                </a:lnTo>
                <a:lnTo>
                  <a:pt x="424472" y="397510"/>
                </a:lnTo>
                <a:lnTo>
                  <a:pt x="431203" y="397510"/>
                </a:lnTo>
                <a:lnTo>
                  <a:pt x="431203" y="403860"/>
                </a:lnTo>
                <a:lnTo>
                  <a:pt x="437934" y="403860"/>
                </a:lnTo>
                <a:lnTo>
                  <a:pt x="437934" y="410210"/>
                </a:lnTo>
                <a:lnTo>
                  <a:pt x="451408" y="410210"/>
                </a:lnTo>
                <a:lnTo>
                  <a:pt x="451408" y="424180"/>
                </a:lnTo>
                <a:lnTo>
                  <a:pt x="458152" y="424180"/>
                </a:lnTo>
                <a:lnTo>
                  <a:pt x="458152" y="430530"/>
                </a:lnTo>
                <a:lnTo>
                  <a:pt x="464896" y="430530"/>
                </a:lnTo>
                <a:lnTo>
                  <a:pt x="464896" y="438150"/>
                </a:lnTo>
                <a:lnTo>
                  <a:pt x="478358" y="438150"/>
                </a:lnTo>
                <a:lnTo>
                  <a:pt x="478358" y="450850"/>
                </a:lnTo>
                <a:lnTo>
                  <a:pt x="485101" y="450850"/>
                </a:lnTo>
                <a:lnTo>
                  <a:pt x="485101" y="458470"/>
                </a:lnTo>
                <a:lnTo>
                  <a:pt x="498576" y="458470"/>
                </a:lnTo>
                <a:lnTo>
                  <a:pt x="498576" y="350520"/>
                </a:lnTo>
                <a:lnTo>
                  <a:pt x="498576" y="342900"/>
                </a:lnTo>
                <a:close/>
              </a:path>
            </a:pathLst>
          </a:custGeom>
          <a:solidFill>
            <a:srgbClr val="6D8F48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25" name="bg object 25"/>
          <p:cNvSpPr/>
          <p:nvPr/>
        </p:nvSpPr>
        <p:spPr>
          <a:xfrm>
            <a:off x="19991" y="12932319"/>
            <a:ext cx="609950" cy="364490"/>
          </a:xfrm>
          <a:custGeom>
            <a:avLst/>
            <a:gdLst/>
            <a:ahLst/>
            <a:cxnLst/>
            <a:rect l="l" t="t" r="r" b="b"/>
            <a:pathLst>
              <a:path w="485140" h="364490">
                <a:moveTo>
                  <a:pt x="485101" y="0"/>
                </a:moveTo>
                <a:lnTo>
                  <a:pt x="0" y="0"/>
                </a:lnTo>
                <a:lnTo>
                  <a:pt x="0" y="6350"/>
                </a:lnTo>
                <a:lnTo>
                  <a:pt x="13474" y="6350"/>
                </a:lnTo>
                <a:lnTo>
                  <a:pt x="13474" y="13970"/>
                </a:lnTo>
                <a:lnTo>
                  <a:pt x="20218" y="13970"/>
                </a:lnTo>
                <a:lnTo>
                  <a:pt x="20218" y="20320"/>
                </a:lnTo>
                <a:lnTo>
                  <a:pt x="26949" y="20320"/>
                </a:lnTo>
                <a:lnTo>
                  <a:pt x="26949" y="26670"/>
                </a:lnTo>
                <a:lnTo>
                  <a:pt x="33680" y="26670"/>
                </a:lnTo>
                <a:lnTo>
                  <a:pt x="33680" y="34290"/>
                </a:lnTo>
                <a:lnTo>
                  <a:pt x="40424" y="34290"/>
                </a:lnTo>
                <a:lnTo>
                  <a:pt x="40424" y="40640"/>
                </a:lnTo>
                <a:lnTo>
                  <a:pt x="47155" y="40640"/>
                </a:lnTo>
                <a:lnTo>
                  <a:pt x="47155" y="46990"/>
                </a:lnTo>
                <a:lnTo>
                  <a:pt x="53898" y="46990"/>
                </a:lnTo>
                <a:lnTo>
                  <a:pt x="53898" y="54610"/>
                </a:lnTo>
                <a:lnTo>
                  <a:pt x="60642" y="54610"/>
                </a:lnTo>
                <a:lnTo>
                  <a:pt x="60642" y="60960"/>
                </a:lnTo>
                <a:lnTo>
                  <a:pt x="67373" y="60960"/>
                </a:lnTo>
                <a:lnTo>
                  <a:pt x="67373" y="67310"/>
                </a:lnTo>
                <a:lnTo>
                  <a:pt x="74117" y="67310"/>
                </a:lnTo>
                <a:lnTo>
                  <a:pt x="74117" y="81280"/>
                </a:lnTo>
                <a:lnTo>
                  <a:pt x="87591" y="81280"/>
                </a:lnTo>
                <a:lnTo>
                  <a:pt x="87591" y="87630"/>
                </a:lnTo>
                <a:lnTo>
                  <a:pt x="94322" y="87630"/>
                </a:lnTo>
                <a:lnTo>
                  <a:pt x="94322" y="101600"/>
                </a:lnTo>
                <a:lnTo>
                  <a:pt x="101066" y="101600"/>
                </a:lnTo>
                <a:lnTo>
                  <a:pt x="101066" y="107950"/>
                </a:lnTo>
                <a:lnTo>
                  <a:pt x="114541" y="107950"/>
                </a:lnTo>
                <a:lnTo>
                  <a:pt x="114541" y="114300"/>
                </a:lnTo>
                <a:lnTo>
                  <a:pt x="121272" y="114300"/>
                </a:lnTo>
                <a:lnTo>
                  <a:pt x="121272" y="121920"/>
                </a:lnTo>
                <a:lnTo>
                  <a:pt x="128016" y="121920"/>
                </a:lnTo>
                <a:lnTo>
                  <a:pt x="128016" y="128270"/>
                </a:lnTo>
                <a:lnTo>
                  <a:pt x="134747" y="128270"/>
                </a:lnTo>
                <a:lnTo>
                  <a:pt x="134747" y="134620"/>
                </a:lnTo>
                <a:lnTo>
                  <a:pt x="141490" y="134620"/>
                </a:lnTo>
                <a:lnTo>
                  <a:pt x="141490" y="142240"/>
                </a:lnTo>
                <a:lnTo>
                  <a:pt x="148221" y="142240"/>
                </a:lnTo>
                <a:lnTo>
                  <a:pt x="148221" y="148590"/>
                </a:lnTo>
                <a:lnTo>
                  <a:pt x="161696" y="148590"/>
                </a:lnTo>
                <a:lnTo>
                  <a:pt x="161696" y="161290"/>
                </a:lnTo>
                <a:lnTo>
                  <a:pt x="168440" y="161290"/>
                </a:lnTo>
                <a:lnTo>
                  <a:pt x="168440" y="168910"/>
                </a:lnTo>
                <a:lnTo>
                  <a:pt x="175171" y="168910"/>
                </a:lnTo>
                <a:lnTo>
                  <a:pt x="175171" y="175260"/>
                </a:lnTo>
                <a:lnTo>
                  <a:pt x="181914" y="175260"/>
                </a:lnTo>
                <a:lnTo>
                  <a:pt x="181914" y="181610"/>
                </a:lnTo>
                <a:lnTo>
                  <a:pt x="188645" y="181610"/>
                </a:lnTo>
                <a:lnTo>
                  <a:pt x="188645" y="189230"/>
                </a:lnTo>
                <a:lnTo>
                  <a:pt x="195389" y="189230"/>
                </a:lnTo>
                <a:lnTo>
                  <a:pt x="195389" y="195580"/>
                </a:lnTo>
                <a:lnTo>
                  <a:pt x="202120" y="195580"/>
                </a:lnTo>
                <a:lnTo>
                  <a:pt x="202120" y="201930"/>
                </a:lnTo>
                <a:lnTo>
                  <a:pt x="208864" y="201930"/>
                </a:lnTo>
                <a:lnTo>
                  <a:pt x="208864" y="215900"/>
                </a:lnTo>
                <a:lnTo>
                  <a:pt x="222338" y="215900"/>
                </a:lnTo>
                <a:lnTo>
                  <a:pt x="222338" y="222250"/>
                </a:lnTo>
                <a:lnTo>
                  <a:pt x="229069" y="222250"/>
                </a:lnTo>
                <a:lnTo>
                  <a:pt x="229069" y="229870"/>
                </a:lnTo>
                <a:lnTo>
                  <a:pt x="235813" y="229870"/>
                </a:lnTo>
                <a:lnTo>
                  <a:pt x="235813" y="236220"/>
                </a:lnTo>
                <a:lnTo>
                  <a:pt x="242557" y="236220"/>
                </a:lnTo>
                <a:lnTo>
                  <a:pt x="242557" y="242570"/>
                </a:lnTo>
                <a:lnTo>
                  <a:pt x="249288" y="242570"/>
                </a:lnTo>
                <a:lnTo>
                  <a:pt x="249288" y="248920"/>
                </a:lnTo>
                <a:lnTo>
                  <a:pt x="256032" y="248920"/>
                </a:lnTo>
                <a:lnTo>
                  <a:pt x="256032" y="256540"/>
                </a:lnTo>
                <a:lnTo>
                  <a:pt x="269494" y="256540"/>
                </a:lnTo>
                <a:lnTo>
                  <a:pt x="269494" y="269240"/>
                </a:lnTo>
                <a:lnTo>
                  <a:pt x="276237" y="269240"/>
                </a:lnTo>
                <a:lnTo>
                  <a:pt x="276237" y="276860"/>
                </a:lnTo>
                <a:lnTo>
                  <a:pt x="282968" y="276860"/>
                </a:lnTo>
                <a:lnTo>
                  <a:pt x="282968" y="283210"/>
                </a:lnTo>
                <a:lnTo>
                  <a:pt x="289712" y="283210"/>
                </a:lnTo>
                <a:lnTo>
                  <a:pt x="289712" y="289560"/>
                </a:lnTo>
                <a:lnTo>
                  <a:pt x="296456" y="289560"/>
                </a:lnTo>
                <a:lnTo>
                  <a:pt x="296456" y="297180"/>
                </a:lnTo>
                <a:lnTo>
                  <a:pt x="303187" y="297180"/>
                </a:lnTo>
                <a:lnTo>
                  <a:pt x="303187" y="303530"/>
                </a:lnTo>
                <a:lnTo>
                  <a:pt x="309930" y="303530"/>
                </a:lnTo>
                <a:lnTo>
                  <a:pt x="309930" y="309880"/>
                </a:lnTo>
                <a:lnTo>
                  <a:pt x="316661" y="309880"/>
                </a:lnTo>
                <a:lnTo>
                  <a:pt x="316661" y="317500"/>
                </a:lnTo>
                <a:lnTo>
                  <a:pt x="323405" y="317500"/>
                </a:lnTo>
                <a:lnTo>
                  <a:pt x="323405" y="323850"/>
                </a:lnTo>
                <a:lnTo>
                  <a:pt x="330136" y="323850"/>
                </a:lnTo>
                <a:lnTo>
                  <a:pt x="330136" y="330200"/>
                </a:lnTo>
                <a:lnTo>
                  <a:pt x="336880" y="330200"/>
                </a:lnTo>
                <a:lnTo>
                  <a:pt x="336880" y="336550"/>
                </a:lnTo>
                <a:lnTo>
                  <a:pt x="343611" y="336550"/>
                </a:lnTo>
                <a:lnTo>
                  <a:pt x="343611" y="344170"/>
                </a:lnTo>
                <a:lnTo>
                  <a:pt x="350354" y="344170"/>
                </a:lnTo>
                <a:lnTo>
                  <a:pt x="350354" y="350520"/>
                </a:lnTo>
                <a:lnTo>
                  <a:pt x="357085" y="350520"/>
                </a:lnTo>
                <a:lnTo>
                  <a:pt x="357085" y="356870"/>
                </a:lnTo>
                <a:lnTo>
                  <a:pt x="363829" y="356870"/>
                </a:lnTo>
                <a:lnTo>
                  <a:pt x="363829" y="364490"/>
                </a:lnTo>
                <a:lnTo>
                  <a:pt x="485101" y="364490"/>
                </a:lnTo>
                <a:lnTo>
                  <a:pt x="485101" y="356870"/>
                </a:lnTo>
                <a:lnTo>
                  <a:pt x="485101" y="350520"/>
                </a:lnTo>
                <a:lnTo>
                  <a:pt x="485101" y="6350"/>
                </a:lnTo>
                <a:lnTo>
                  <a:pt x="485101" y="0"/>
                </a:lnTo>
                <a:close/>
              </a:path>
            </a:pathLst>
          </a:custGeom>
          <a:solidFill>
            <a:srgbClr val="6D8F48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26" name="bg object 26"/>
          <p:cNvSpPr/>
          <p:nvPr/>
        </p:nvSpPr>
        <p:spPr>
          <a:xfrm>
            <a:off x="5102513" y="12945019"/>
            <a:ext cx="1677361" cy="1270000"/>
          </a:xfrm>
          <a:custGeom>
            <a:avLst/>
            <a:gdLst/>
            <a:ahLst/>
            <a:cxnLst/>
            <a:rect l="l" t="t" r="r" b="b"/>
            <a:pathLst>
              <a:path w="1334135" h="1270000">
                <a:moveTo>
                  <a:pt x="667029" y="1257300"/>
                </a:moveTo>
                <a:lnTo>
                  <a:pt x="653542" y="1257300"/>
                </a:lnTo>
                <a:lnTo>
                  <a:pt x="653542" y="1244600"/>
                </a:lnTo>
                <a:lnTo>
                  <a:pt x="646811" y="1244600"/>
                </a:lnTo>
                <a:lnTo>
                  <a:pt x="646811" y="1231900"/>
                </a:lnTo>
                <a:lnTo>
                  <a:pt x="640067" y="1231900"/>
                </a:lnTo>
                <a:lnTo>
                  <a:pt x="640067" y="1219200"/>
                </a:lnTo>
                <a:lnTo>
                  <a:pt x="633336" y="1219200"/>
                </a:lnTo>
                <a:lnTo>
                  <a:pt x="633336" y="1206500"/>
                </a:lnTo>
                <a:lnTo>
                  <a:pt x="626592" y="1206500"/>
                </a:lnTo>
                <a:lnTo>
                  <a:pt x="626592" y="1193800"/>
                </a:lnTo>
                <a:lnTo>
                  <a:pt x="613117" y="1193800"/>
                </a:lnTo>
                <a:lnTo>
                  <a:pt x="613117" y="1181100"/>
                </a:lnTo>
                <a:lnTo>
                  <a:pt x="606386" y="1181100"/>
                </a:lnTo>
                <a:lnTo>
                  <a:pt x="606386" y="1168400"/>
                </a:lnTo>
                <a:lnTo>
                  <a:pt x="599643" y="1168400"/>
                </a:lnTo>
                <a:lnTo>
                  <a:pt x="599643" y="1155700"/>
                </a:lnTo>
                <a:lnTo>
                  <a:pt x="592912" y="1155700"/>
                </a:lnTo>
                <a:lnTo>
                  <a:pt x="592912" y="1143000"/>
                </a:lnTo>
                <a:lnTo>
                  <a:pt x="586168" y="1143000"/>
                </a:lnTo>
                <a:lnTo>
                  <a:pt x="586168" y="1117600"/>
                </a:lnTo>
                <a:lnTo>
                  <a:pt x="579437" y="1117600"/>
                </a:lnTo>
                <a:lnTo>
                  <a:pt x="579437" y="1066800"/>
                </a:lnTo>
                <a:lnTo>
                  <a:pt x="208864" y="1066800"/>
                </a:lnTo>
                <a:lnTo>
                  <a:pt x="208864" y="990600"/>
                </a:lnTo>
                <a:lnTo>
                  <a:pt x="222338" y="990600"/>
                </a:lnTo>
                <a:lnTo>
                  <a:pt x="222338" y="965200"/>
                </a:lnTo>
                <a:lnTo>
                  <a:pt x="229082" y="965200"/>
                </a:lnTo>
                <a:lnTo>
                  <a:pt x="229082" y="914400"/>
                </a:lnTo>
                <a:lnTo>
                  <a:pt x="242557" y="914400"/>
                </a:lnTo>
                <a:lnTo>
                  <a:pt x="242557" y="901700"/>
                </a:lnTo>
                <a:lnTo>
                  <a:pt x="249301" y="901700"/>
                </a:lnTo>
                <a:lnTo>
                  <a:pt x="249301" y="889000"/>
                </a:lnTo>
                <a:lnTo>
                  <a:pt x="262775" y="889000"/>
                </a:lnTo>
                <a:lnTo>
                  <a:pt x="262775" y="863600"/>
                </a:lnTo>
                <a:lnTo>
                  <a:pt x="269506" y="863600"/>
                </a:lnTo>
                <a:lnTo>
                  <a:pt x="269506" y="850900"/>
                </a:lnTo>
                <a:lnTo>
                  <a:pt x="276237" y="850900"/>
                </a:lnTo>
                <a:lnTo>
                  <a:pt x="276237" y="838200"/>
                </a:lnTo>
                <a:lnTo>
                  <a:pt x="303199" y="838200"/>
                </a:lnTo>
                <a:lnTo>
                  <a:pt x="303199" y="825500"/>
                </a:lnTo>
                <a:lnTo>
                  <a:pt x="316674" y="825500"/>
                </a:lnTo>
                <a:lnTo>
                  <a:pt x="316674" y="812800"/>
                </a:lnTo>
                <a:lnTo>
                  <a:pt x="323405" y="812800"/>
                </a:lnTo>
                <a:lnTo>
                  <a:pt x="323405" y="800100"/>
                </a:lnTo>
                <a:lnTo>
                  <a:pt x="350354" y="800100"/>
                </a:lnTo>
                <a:lnTo>
                  <a:pt x="350354" y="787400"/>
                </a:lnTo>
                <a:lnTo>
                  <a:pt x="363829" y="787400"/>
                </a:lnTo>
                <a:lnTo>
                  <a:pt x="363829" y="774700"/>
                </a:lnTo>
                <a:lnTo>
                  <a:pt x="384048" y="774700"/>
                </a:lnTo>
                <a:lnTo>
                  <a:pt x="384048" y="762000"/>
                </a:lnTo>
                <a:lnTo>
                  <a:pt x="390779" y="762000"/>
                </a:lnTo>
                <a:lnTo>
                  <a:pt x="390779" y="749300"/>
                </a:lnTo>
                <a:lnTo>
                  <a:pt x="417728" y="749300"/>
                </a:lnTo>
                <a:lnTo>
                  <a:pt x="417728" y="736600"/>
                </a:lnTo>
                <a:lnTo>
                  <a:pt x="444690" y="736600"/>
                </a:lnTo>
                <a:lnTo>
                  <a:pt x="444690" y="723900"/>
                </a:lnTo>
                <a:lnTo>
                  <a:pt x="195389" y="723900"/>
                </a:lnTo>
                <a:lnTo>
                  <a:pt x="195389" y="711200"/>
                </a:lnTo>
                <a:lnTo>
                  <a:pt x="148234" y="711200"/>
                </a:lnTo>
                <a:lnTo>
                  <a:pt x="148234" y="698500"/>
                </a:lnTo>
                <a:lnTo>
                  <a:pt x="128016" y="698500"/>
                </a:lnTo>
                <a:lnTo>
                  <a:pt x="128016" y="685800"/>
                </a:lnTo>
                <a:lnTo>
                  <a:pt x="94335" y="685800"/>
                </a:lnTo>
                <a:lnTo>
                  <a:pt x="94335" y="673100"/>
                </a:lnTo>
                <a:lnTo>
                  <a:pt x="67386" y="673100"/>
                </a:lnTo>
                <a:lnTo>
                  <a:pt x="67386" y="660400"/>
                </a:lnTo>
                <a:lnTo>
                  <a:pt x="40424" y="660400"/>
                </a:lnTo>
                <a:lnTo>
                  <a:pt x="40424" y="635000"/>
                </a:lnTo>
                <a:lnTo>
                  <a:pt x="26962" y="635000"/>
                </a:lnTo>
                <a:lnTo>
                  <a:pt x="26962" y="622300"/>
                </a:lnTo>
                <a:lnTo>
                  <a:pt x="20218" y="622300"/>
                </a:lnTo>
                <a:lnTo>
                  <a:pt x="20218" y="596900"/>
                </a:lnTo>
                <a:lnTo>
                  <a:pt x="40424" y="596900"/>
                </a:lnTo>
                <a:lnTo>
                  <a:pt x="40424" y="584200"/>
                </a:lnTo>
                <a:lnTo>
                  <a:pt x="53898" y="584200"/>
                </a:lnTo>
                <a:lnTo>
                  <a:pt x="53898" y="571500"/>
                </a:lnTo>
                <a:lnTo>
                  <a:pt x="74117" y="571500"/>
                </a:lnTo>
                <a:lnTo>
                  <a:pt x="74117" y="558800"/>
                </a:lnTo>
                <a:lnTo>
                  <a:pt x="107810" y="558800"/>
                </a:lnTo>
                <a:lnTo>
                  <a:pt x="107810" y="546100"/>
                </a:lnTo>
                <a:lnTo>
                  <a:pt x="121285" y="546100"/>
                </a:lnTo>
                <a:lnTo>
                  <a:pt x="121285" y="533400"/>
                </a:lnTo>
                <a:lnTo>
                  <a:pt x="148234" y="533400"/>
                </a:lnTo>
                <a:lnTo>
                  <a:pt x="148234" y="520700"/>
                </a:lnTo>
                <a:lnTo>
                  <a:pt x="181914" y="520700"/>
                </a:lnTo>
                <a:lnTo>
                  <a:pt x="181914" y="508000"/>
                </a:lnTo>
                <a:lnTo>
                  <a:pt x="539013" y="508000"/>
                </a:lnTo>
                <a:lnTo>
                  <a:pt x="539013" y="495300"/>
                </a:lnTo>
                <a:lnTo>
                  <a:pt x="458152" y="495300"/>
                </a:lnTo>
                <a:lnTo>
                  <a:pt x="458152" y="482600"/>
                </a:lnTo>
                <a:lnTo>
                  <a:pt x="417728" y="482600"/>
                </a:lnTo>
                <a:lnTo>
                  <a:pt x="417728" y="469900"/>
                </a:lnTo>
                <a:lnTo>
                  <a:pt x="404253" y="469900"/>
                </a:lnTo>
                <a:lnTo>
                  <a:pt x="404253" y="457200"/>
                </a:lnTo>
                <a:lnTo>
                  <a:pt x="384048" y="457200"/>
                </a:lnTo>
                <a:lnTo>
                  <a:pt x="384048" y="444500"/>
                </a:lnTo>
                <a:lnTo>
                  <a:pt x="350354" y="444500"/>
                </a:lnTo>
                <a:lnTo>
                  <a:pt x="350354" y="431800"/>
                </a:lnTo>
                <a:lnTo>
                  <a:pt x="336880" y="431800"/>
                </a:lnTo>
                <a:lnTo>
                  <a:pt x="336880" y="406400"/>
                </a:lnTo>
                <a:lnTo>
                  <a:pt x="309930" y="406400"/>
                </a:lnTo>
                <a:lnTo>
                  <a:pt x="309930" y="381000"/>
                </a:lnTo>
                <a:lnTo>
                  <a:pt x="289725" y="381000"/>
                </a:lnTo>
                <a:lnTo>
                  <a:pt x="289725" y="368300"/>
                </a:lnTo>
                <a:lnTo>
                  <a:pt x="276237" y="368300"/>
                </a:lnTo>
                <a:lnTo>
                  <a:pt x="276237" y="355600"/>
                </a:lnTo>
                <a:lnTo>
                  <a:pt x="262775" y="355600"/>
                </a:lnTo>
                <a:lnTo>
                  <a:pt x="262775" y="342900"/>
                </a:lnTo>
                <a:lnTo>
                  <a:pt x="256032" y="342900"/>
                </a:lnTo>
                <a:lnTo>
                  <a:pt x="256032" y="317500"/>
                </a:lnTo>
                <a:lnTo>
                  <a:pt x="249301" y="317500"/>
                </a:lnTo>
                <a:lnTo>
                  <a:pt x="249301" y="304800"/>
                </a:lnTo>
                <a:lnTo>
                  <a:pt x="242557" y="304800"/>
                </a:lnTo>
                <a:lnTo>
                  <a:pt x="242557" y="292100"/>
                </a:lnTo>
                <a:lnTo>
                  <a:pt x="235813" y="292100"/>
                </a:lnTo>
                <a:lnTo>
                  <a:pt x="235813" y="279400"/>
                </a:lnTo>
                <a:lnTo>
                  <a:pt x="229082" y="279400"/>
                </a:lnTo>
                <a:lnTo>
                  <a:pt x="229082" y="254000"/>
                </a:lnTo>
                <a:lnTo>
                  <a:pt x="222338" y="254000"/>
                </a:lnTo>
                <a:lnTo>
                  <a:pt x="222338" y="241300"/>
                </a:lnTo>
                <a:lnTo>
                  <a:pt x="215607" y="241300"/>
                </a:lnTo>
                <a:lnTo>
                  <a:pt x="215607" y="203200"/>
                </a:lnTo>
                <a:lnTo>
                  <a:pt x="202133" y="203200"/>
                </a:lnTo>
                <a:lnTo>
                  <a:pt x="202133" y="139700"/>
                </a:lnTo>
                <a:lnTo>
                  <a:pt x="586168" y="139700"/>
                </a:lnTo>
                <a:lnTo>
                  <a:pt x="586168" y="101600"/>
                </a:lnTo>
                <a:lnTo>
                  <a:pt x="592912" y="101600"/>
                </a:lnTo>
                <a:lnTo>
                  <a:pt x="592912" y="76200"/>
                </a:lnTo>
                <a:lnTo>
                  <a:pt x="599643" y="76200"/>
                </a:lnTo>
                <a:lnTo>
                  <a:pt x="599643" y="63500"/>
                </a:lnTo>
                <a:lnTo>
                  <a:pt x="613117" y="63500"/>
                </a:lnTo>
                <a:lnTo>
                  <a:pt x="613117" y="50800"/>
                </a:lnTo>
                <a:lnTo>
                  <a:pt x="619861" y="50800"/>
                </a:lnTo>
                <a:lnTo>
                  <a:pt x="619861" y="38100"/>
                </a:lnTo>
                <a:lnTo>
                  <a:pt x="626592" y="38100"/>
                </a:lnTo>
                <a:lnTo>
                  <a:pt x="626592" y="25400"/>
                </a:lnTo>
                <a:lnTo>
                  <a:pt x="633336" y="25400"/>
                </a:lnTo>
                <a:lnTo>
                  <a:pt x="633336" y="0"/>
                </a:lnTo>
                <a:lnTo>
                  <a:pt x="0" y="0"/>
                </a:lnTo>
                <a:lnTo>
                  <a:pt x="0" y="25400"/>
                </a:lnTo>
                <a:lnTo>
                  <a:pt x="0" y="38100"/>
                </a:lnTo>
                <a:lnTo>
                  <a:pt x="0" y="1270000"/>
                </a:lnTo>
                <a:lnTo>
                  <a:pt x="667029" y="1270000"/>
                </a:lnTo>
                <a:lnTo>
                  <a:pt x="667029" y="1257300"/>
                </a:lnTo>
                <a:close/>
              </a:path>
              <a:path w="1334135" h="1270000">
                <a:moveTo>
                  <a:pt x="1334046" y="1257300"/>
                </a:moveTo>
                <a:lnTo>
                  <a:pt x="687235" y="1257300"/>
                </a:lnTo>
                <a:lnTo>
                  <a:pt x="687235" y="1270000"/>
                </a:lnTo>
                <a:lnTo>
                  <a:pt x="1334046" y="1270000"/>
                </a:lnTo>
                <a:lnTo>
                  <a:pt x="1334046" y="1257300"/>
                </a:lnTo>
                <a:close/>
              </a:path>
            </a:pathLst>
          </a:custGeom>
          <a:solidFill>
            <a:srgbClr val="F0F4BF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27" name="bg object 27"/>
          <p:cNvSpPr/>
          <p:nvPr/>
        </p:nvSpPr>
        <p:spPr>
          <a:xfrm>
            <a:off x="5500658" y="13567319"/>
            <a:ext cx="1279776" cy="647700"/>
          </a:xfrm>
          <a:custGeom>
            <a:avLst/>
            <a:gdLst/>
            <a:ahLst/>
            <a:cxnLst/>
            <a:rect l="l" t="t" r="r" b="b"/>
            <a:pathLst>
              <a:path w="1017904" h="647700">
                <a:moveTo>
                  <a:pt x="289712" y="203200"/>
                </a:moveTo>
                <a:lnTo>
                  <a:pt x="235813" y="203200"/>
                </a:lnTo>
                <a:lnTo>
                  <a:pt x="235813" y="215900"/>
                </a:lnTo>
                <a:lnTo>
                  <a:pt x="229069" y="215900"/>
                </a:lnTo>
                <a:lnTo>
                  <a:pt x="229069" y="228600"/>
                </a:lnTo>
                <a:lnTo>
                  <a:pt x="222338" y="228600"/>
                </a:lnTo>
                <a:lnTo>
                  <a:pt x="222338" y="254000"/>
                </a:lnTo>
                <a:lnTo>
                  <a:pt x="222338" y="266700"/>
                </a:lnTo>
                <a:lnTo>
                  <a:pt x="208864" y="266700"/>
                </a:lnTo>
                <a:lnTo>
                  <a:pt x="208864" y="279400"/>
                </a:lnTo>
                <a:lnTo>
                  <a:pt x="195389" y="279400"/>
                </a:lnTo>
                <a:lnTo>
                  <a:pt x="195389" y="292100"/>
                </a:lnTo>
                <a:lnTo>
                  <a:pt x="195389" y="302260"/>
                </a:lnTo>
                <a:lnTo>
                  <a:pt x="195389" y="304800"/>
                </a:lnTo>
                <a:lnTo>
                  <a:pt x="175171" y="304800"/>
                </a:lnTo>
                <a:lnTo>
                  <a:pt x="175171" y="317500"/>
                </a:lnTo>
                <a:lnTo>
                  <a:pt x="161696" y="317500"/>
                </a:lnTo>
                <a:lnTo>
                  <a:pt x="161696" y="330200"/>
                </a:lnTo>
                <a:lnTo>
                  <a:pt x="154952" y="330200"/>
                </a:lnTo>
                <a:lnTo>
                  <a:pt x="154952" y="342900"/>
                </a:lnTo>
                <a:lnTo>
                  <a:pt x="141478" y="342900"/>
                </a:lnTo>
                <a:lnTo>
                  <a:pt x="141478" y="355600"/>
                </a:lnTo>
                <a:lnTo>
                  <a:pt x="134747" y="355600"/>
                </a:lnTo>
                <a:lnTo>
                  <a:pt x="134747" y="368300"/>
                </a:lnTo>
                <a:lnTo>
                  <a:pt x="128016" y="368300"/>
                </a:lnTo>
                <a:lnTo>
                  <a:pt x="128016" y="381000"/>
                </a:lnTo>
                <a:lnTo>
                  <a:pt x="114528" y="381000"/>
                </a:lnTo>
                <a:lnTo>
                  <a:pt x="114528" y="393700"/>
                </a:lnTo>
                <a:lnTo>
                  <a:pt x="74104" y="393700"/>
                </a:lnTo>
                <a:lnTo>
                  <a:pt x="74104" y="406400"/>
                </a:lnTo>
                <a:lnTo>
                  <a:pt x="47155" y="406400"/>
                </a:lnTo>
                <a:lnTo>
                  <a:pt x="47155" y="419100"/>
                </a:lnTo>
                <a:lnTo>
                  <a:pt x="20205" y="419100"/>
                </a:lnTo>
                <a:lnTo>
                  <a:pt x="20205" y="431800"/>
                </a:lnTo>
                <a:lnTo>
                  <a:pt x="0" y="431800"/>
                </a:lnTo>
                <a:lnTo>
                  <a:pt x="0" y="444500"/>
                </a:lnTo>
                <a:lnTo>
                  <a:pt x="256019" y="444500"/>
                </a:lnTo>
                <a:lnTo>
                  <a:pt x="256019" y="431800"/>
                </a:lnTo>
                <a:lnTo>
                  <a:pt x="256019" y="419100"/>
                </a:lnTo>
                <a:lnTo>
                  <a:pt x="256019" y="304800"/>
                </a:lnTo>
                <a:lnTo>
                  <a:pt x="262763" y="304800"/>
                </a:lnTo>
                <a:lnTo>
                  <a:pt x="262763" y="302260"/>
                </a:lnTo>
                <a:lnTo>
                  <a:pt x="262763" y="292100"/>
                </a:lnTo>
                <a:lnTo>
                  <a:pt x="269494" y="292100"/>
                </a:lnTo>
                <a:lnTo>
                  <a:pt x="269494" y="279400"/>
                </a:lnTo>
                <a:lnTo>
                  <a:pt x="269494" y="266700"/>
                </a:lnTo>
                <a:lnTo>
                  <a:pt x="276237" y="266700"/>
                </a:lnTo>
                <a:lnTo>
                  <a:pt x="276237" y="254000"/>
                </a:lnTo>
                <a:lnTo>
                  <a:pt x="282968" y="254000"/>
                </a:lnTo>
                <a:lnTo>
                  <a:pt x="282968" y="228600"/>
                </a:lnTo>
                <a:lnTo>
                  <a:pt x="289712" y="228600"/>
                </a:lnTo>
                <a:lnTo>
                  <a:pt x="289712" y="215900"/>
                </a:lnTo>
                <a:lnTo>
                  <a:pt x="289712" y="203200"/>
                </a:lnTo>
                <a:close/>
              </a:path>
              <a:path w="1017904" h="647700">
                <a:moveTo>
                  <a:pt x="1017371" y="0"/>
                </a:moveTo>
                <a:lnTo>
                  <a:pt x="1010627" y="0"/>
                </a:lnTo>
                <a:lnTo>
                  <a:pt x="1010627" y="12700"/>
                </a:lnTo>
                <a:lnTo>
                  <a:pt x="983678" y="12700"/>
                </a:lnTo>
                <a:lnTo>
                  <a:pt x="983678" y="25400"/>
                </a:lnTo>
                <a:lnTo>
                  <a:pt x="976947" y="25400"/>
                </a:lnTo>
                <a:lnTo>
                  <a:pt x="976947" y="38100"/>
                </a:lnTo>
                <a:lnTo>
                  <a:pt x="963472" y="38100"/>
                </a:lnTo>
                <a:lnTo>
                  <a:pt x="963472" y="50800"/>
                </a:lnTo>
                <a:lnTo>
                  <a:pt x="936510" y="50800"/>
                </a:lnTo>
                <a:lnTo>
                  <a:pt x="936510" y="63500"/>
                </a:lnTo>
                <a:lnTo>
                  <a:pt x="909561" y="63500"/>
                </a:lnTo>
                <a:lnTo>
                  <a:pt x="909561" y="76200"/>
                </a:lnTo>
                <a:lnTo>
                  <a:pt x="855662" y="76200"/>
                </a:lnTo>
                <a:lnTo>
                  <a:pt x="855662" y="88900"/>
                </a:lnTo>
                <a:lnTo>
                  <a:pt x="559206" y="88900"/>
                </a:lnTo>
                <a:lnTo>
                  <a:pt x="559206" y="101600"/>
                </a:lnTo>
                <a:lnTo>
                  <a:pt x="606374" y="101600"/>
                </a:lnTo>
                <a:lnTo>
                  <a:pt x="606374" y="114300"/>
                </a:lnTo>
                <a:lnTo>
                  <a:pt x="633323" y="114300"/>
                </a:lnTo>
                <a:lnTo>
                  <a:pt x="633323" y="127000"/>
                </a:lnTo>
                <a:lnTo>
                  <a:pt x="667016" y="127000"/>
                </a:lnTo>
                <a:lnTo>
                  <a:pt x="667016" y="152400"/>
                </a:lnTo>
                <a:lnTo>
                  <a:pt x="693966" y="152400"/>
                </a:lnTo>
                <a:lnTo>
                  <a:pt x="693966" y="165100"/>
                </a:lnTo>
                <a:lnTo>
                  <a:pt x="714171" y="165100"/>
                </a:lnTo>
                <a:lnTo>
                  <a:pt x="714171" y="177800"/>
                </a:lnTo>
                <a:lnTo>
                  <a:pt x="741133" y="177800"/>
                </a:lnTo>
                <a:lnTo>
                  <a:pt x="741133" y="203200"/>
                </a:lnTo>
                <a:lnTo>
                  <a:pt x="761339" y="203200"/>
                </a:lnTo>
                <a:lnTo>
                  <a:pt x="761339" y="228600"/>
                </a:lnTo>
                <a:lnTo>
                  <a:pt x="788289" y="228600"/>
                </a:lnTo>
                <a:lnTo>
                  <a:pt x="788289" y="254000"/>
                </a:lnTo>
                <a:lnTo>
                  <a:pt x="795020" y="254000"/>
                </a:lnTo>
                <a:lnTo>
                  <a:pt x="795020" y="266700"/>
                </a:lnTo>
                <a:lnTo>
                  <a:pt x="801763" y="266700"/>
                </a:lnTo>
                <a:lnTo>
                  <a:pt x="801763" y="292100"/>
                </a:lnTo>
                <a:lnTo>
                  <a:pt x="808507" y="292100"/>
                </a:lnTo>
                <a:lnTo>
                  <a:pt x="808507" y="304800"/>
                </a:lnTo>
                <a:lnTo>
                  <a:pt x="815238" y="304800"/>
                </a:lnTo>
                <a:lnTo>
                  <a:pt x="815238" y="317500"/>
                </a:lnTo>
                <a:lnTo>
                  <a:pt x="821982" y="317500"/>
                </a:lnTo>
                <a:lnTo>
                  <a:pt x="821982" y="342900"/>
                </a:lnTo>
                <a:lnTo>
                  <a:pt x="835456" y="342900"/>
                </a:lnTo>
                <a:lnTo>
                  <a:pt x="835456" y="393700"/>
                </a:lnTo>
                <a:lnTo>
                  <a:pt x="842187" y="393700"/>
                </a:lnTo>
                <a:lnTo>
                  <a:pt x="842187" y="444500"/>
                </a:lnTo>
                <a:lnTo>
                  <a:pt x="734390" y="444500"/>
                </a:lnTo>
                <a:lnTo>
                  <a:pt x="734390" y="431800"/>
                </a:lnTo>
                <a:lnTo>
                  <a:pt x="720915" y="431800"/>
                </a:lnTo>
                <a:lnTo>
                  <a:pt x="720915" y="419100"/>
                </a:lnTo>
                <a:lnTo>
                  <a:pt x="673747" y="419100"/>
                </a:lnTo>
                <a:lnTo>
                  <a:pt x="673747" y="406400"/>
                </a:lnTo>
                <a:lnTo>
                  <a:pt x="646798" y="406400"/>
                </a:lnTo>
                <a:lnTo>
                  <a:pt x="646798" y="393700"/>
                </a:lnTo>
                <a:lnTo>
                  <a:pt x="633323" y="393700"/>
                </a:lnTo>
                <a:lnTo>
                  <a:pt x="633323" y="381000"/>
                </a:lnTo>
                <a:lnTo>
                  <a:pt x="613105" y="381000"/>
                </a:lnTo>
                <a:lnTo>
                  <a:pt x="613105" y="368300"/>
                </a:lnTo>
                <a:lnTo>
                  <a:pt x="599643" y="368300"/>
                </a:lnTo>
                <a:lnTo>
                  <a:pt x="599643" y="355600"/>
                </a:lnTo>
                <a:lnTo>
                  <a:pt x="586168" y="355600"/>
                </a:lnTo>
                <a:lnTo>
                  <a:pt x="586168" y="342900"/>
                </a:lnTo>
                <a:lnTo>
                  <a:pt x="572693" y="342900"/>
                </a:lnTo>
                <a:lnTo>
                  <a:pt x="572693" y="330200"/>
                </a:lnTo>
                <a:lnTo>
                  <a:pt x="565950" y="330200"/>
                </a:lnTo>
                <a:lnTo>
                  <a:pt x="565950" y="317500"/>
                </a:lnTo>
                <a:lnTo>
                  <a:pt x="552475" y="317500"/>
                </a:lnTo>
                <a:lnTo>
                  <a:pt x="552475" y="304800"/>
                </a:lnTo>
                <a:lnTo>
                  <a:pt x="545744" y="304800"/>
                </a:lnTo>
                <a:lnTo>
                  <a:pt x="545744" y="302260"/>
                </a:lnTo>
                <a:lnTo>
                  <a:pt x="545744" y="292100"/>
                </a:lnTo>
                <a:lnTo>
                  <a:pt x="532257" y="292100"/>
                </a:lnTo>
                <a:lnTo>
                  <a:pt x="532257" y="279400"/>
                </a:lnTo>
                <a:lnTo>
                  <a:pt x="532257" y="266700"/>
                </a:lnTo>
                <a:lnTo>
                  <a:pt x="518782" y="266700"/>
                </a:lnTo>
                <a:lnTo>
                  <a:pt x="518782" y="228600"/>
                </a:lnTo>
                <a:lnTo>
                  <a:pt x="505307" y="228600"/>
                </a:lnTo>
                <a:lnTo>
                  <a:pt x="505307" y="215900"/>
                </a:lnTo>
                <a:lnTo>
                  <a:pt x="431203" y="215900"/>
                </a:lnTo>
                <a:lnTo>
                  <a:pt x="431203" y="228600"/>
                </a:lnTo>
                <a:lnTo>
                  <a:pt x="437934" y="228600"/>
                </a:lnTo>
                <a:lnTo>
                  <a:pt x="437934" y="266700"/>
                </a:lnTo>
                <a:lnTo>
                  <a:pt x="444677" y="266700"/>
                </a:lnTo>
                <a:lnTo>
                  <a:pt x="444677" y="279400"/>
                </a:lnTo>
                <a:lnTo>
                  <a:pt x="451408" y="279400"/>
                </a:lnTo>
                <a:lnTo>
                  <a:pt x="451408" y="292100"/>
                </a:lnTo>
                <a:lnTo>
                  <a:pt x="458152" y="292100"/>
                </a:lnTo>
                <a:lnTo>
                  <a:pt x="458152" y="302260"/>
                </a:lnTo>
                <a:lnTo>
                  <a:pt x="458152" y="304800"/>
                </a:lnTo>
                <a:lnTo>
                  <a:pt x="464883" y="304800"/>
                </a:lnTo>
                <a:lnTo>
                  <a:pt x="464883" y="317500"/>
                </a:lnTo>
                <a:lnTo>
                  <a:pt x="464883" y="444500"/>
                </a:lnTo>
                <a:lnTo>
                  <a:pt x="458152" y="444500"/>
                </a:lnTo>
                <a:lnTo>
                  <a:pt x="458152" y="482600"/>
                </a:lnTo>
                <a:lnTo>
                  <a:pt x="451408" y="482600"/>
                </a:lnTo>
                <a:lnTo>
                  <a:pt x="451408" y="508000"/>
                </a:lnTo>
                <a:lnTo>
                  <a:pt x="444677" y="508000"/>
                </a:lnTo>
                <a:lnTo>
                  <a:pt x="444677" y="533400"/>
                </a:lnTo>
                <a:lnTo>
                  <a:pt x="437934" y="533400"/>
                </a:lnTo>
                <a:lnTo>
                  <a:pt x="437934" y="546100"/>
                </a:lnTo>
                <a:lnTo>
                  <a:pt x="431203" y="546100"/>
                </a:lnTo>
                <a:lnTo>
                  <a:pt x="431203" y="558800"/>
                </a:lnTo>
                <a:lnTo>
                  <a:pt x="424459" y="558800"/>
                </a:lnTo>
                <a:lnTo>
                  <a:pt x="424459" y="571500"/>
                </a:lnTo>
                <a:lnTo>
                  <a:pt x="417728" y="571500"/>
                </a:lnTo>
                <a:lnTo>
                  <a:pt x="417728" y="584200"/>
                </a:lnTo>
                <a:lnTo>
                  <a:pt x="410984" y="584200"/>
                </a:lnTo>
                <a:lnTo>
                  <a:pt x="410984" y="596900"/>
                </a:lnTo>
                <a:lnTo>
                  <a:pt x="404253" y="596900"/>
                </a:lnTo>
                <a:lnTo>
                  <a:pt x="404253" y="609600"/>
                </a:lnTo>
                <a:lnTo>
                  <a:pt x="397510" y="609600"/>
                </a:lnTo>
                <a:lnTo>
                  <a:pt x="397510" y="622300"/>
                </a:lnTo>
                <a:lnTo>
                  <a:pt x="390779" y="622300"/>
                </a:lnTo>
                <a:lnTo>
                  <a:pt x="390779" y="635000"/>
                </a:lnTo>
                <a:lnTo>
                  <a:pt x="370560" y="635000"/>
                </a:lnTo>
                <a:lnTo>
                  <a:pt x="370560" y="647700"/>
                </a:lnTo>
                <a:lnTo>
                  <a:pt x="1017371" y="647700"/>
                </a:lnTo>
                <a:lnTo>
                  <a:pt x="1017371" y="635000"/>
                </a:lnTo>
                <a:lnTo>
                  <a:pt x="1017371" y="622300"/>
                </a:lnTo>
                <a:lnTo>
                  <a:pt x="1017371" y="12700"/>
                </a:lnTo>
                <a:lnTo>
                  <a:pt x="1017371" y="0"/>
                </a:lnTo>
                <a:close/>
              </a:path>
            </a:pathLst>
          </a:custGeom>
          <a:solidFill>
            <a:srgbClr val="F0F4BF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28" name="bg object 28"/>
          <p:cNvSpPr/>
          <p:nvPr/>
        </p:nvSpPr>
        <p:spPr>
          <a:xfrm>
            <a:off x="5492180" y="12945019"/>
            <a:ext cx="1287759" cy="850900"/>
          </a:xfrm>
          <a:custGeom>
            <a:avLst/>
            <a:gdLst/>
            <a:ahLst/>
            <a:cxnLst/>
            <a:rect l="l" t="t" r="r" b="b"/>
            <a:pathLst>
              <a:path w="1024254" h="850900">
                <a:moveTo>
                  <a:pt x="1024115" y="0"/>
                </a:moveTo>
                <a:lnTo>
                  <a:pt x="431203" y="0"/>
                </a:lnTo>
                <a:lnTo>
                  <a:pt x="431203" y="25400"/>
                </a:lnTo>
                <a:lnTo>
                  <a:pt x="444677" y="25400"/>
                </a:lnTo>
                <a:lnTo>
                  <a:pt x="444677" y="38100"/>
                </a:lnTo>
                <a:lnTo>
                  <a:pt x="451421" y="38100"/>
                </a:lnTo>
                <a:lnTo>
                  <a:pt x="451421" y="50800"/>
                </a:lnTo>
                <a:lnTo>
                  <a:pt x="458152" y="50800"/>
                </a:lnTo>
                <a:lnTo>
                  <a:pt x="458152" y="63500"/>
                </a:lnTo>
                <a:lnTo>
                  <a:pt x="464896" y="63500"/>
                </a:lnTo>
                <a:lnTo>
                  <a:pt x="464896" y="101600"/>
                </a:lnTo>
                <a:lnTo>
                  <a:pt x="478370" y="101600"/>
                </a:lnTo>
                <a:lnTo>
                  <a:pt x="478370" y="139700"/>
                </a:lnTo>
                <a:lnTo>
                  <a:pt x="855675" y="139700"/>
                </a:lnTo>
                <a:lnTo>
                  <a:pt x="855675" y="203200"/>
                </a:lnTo>
                <a:lnTo>
                  <a:pt x="848931" y="203200"/>
                </a:lnTo>
                <a:lnTo>
                  <a:pt x="848931" y="228600"/>
                </a:lnTo>
                <a:lnTo>
                  <a:pt x="842200" y="228600"/>
                </a:lnTo>
                <a:lnTo>
                  <a:pt x="842200" y="254000"/>
                </a:lnTo>
                <a:lnTo>
                  <a:pt x="835456" y="254000"/>
                </a:lnTo>
                <a:lnTo>
                  <a:pt x="835456" y="266700"/>
                </a:lnTo>
                <a:lnTo>
                  <a:pt x="828725" y="266700"/>
                </a:lnTo>
                <a:lnTo>
                  <a:pt x="828725" y="292100"/>
                </a:lnTo>
                <a:lnTo>
                  <a:pt x="815251" y="292100"/>
                </a:lnTo>
                <a:lnTo>
                  <a:pt x="815251" y="304800"/>
                </a:lnTo>
                <a:lnTo>
                  <a:pt x="808507" y="304800"/>
                </a:lnTo>
                <a:lnTo>
                  <a:pt x="808507" y="330200"/>
                </a:lnTo>
                <a:lnTo>
                  <a:pt x="801763" y="330200"/>
                </a:lnTo>
                <a:lnTo>
                  <a:pt x="801763" y="342900"/>
                </a:lnTo>
                <a:lnTo>
                  <a:pt x="795032" y="342900"/>
                </a:lnTo>
                <a:lnTo>
                  <a:pt x="795032" y="355600"/>
                </a:lnTo>
                <a:lnTo>
                  <a:pt x="781558" y="355600"/>
                </a:lnTo>
                <a:lnTo>
                  <a:pt x="781558" y="368300"/>
                </a:lnTo>
                <a:lnTo>
                  <a:pt x="768083" y="368300"/>
                </a:lnTo>
                <a:lnTo>
                  <a:pt x="768083" y="381000"/>
                </a:lnTo>
                <a:lnTo>
                  <a:pt x="754608" y="381000"/>
                </a:lnTo>
                <a:lnTo>
                  <a:pt x="754608" y="393700"/>
                </a:lnTo>
                <a:lnTo>
                  <a:pt x="741133" y="393700"/>
                </a:lnTo>
                <a:lnTo>
                  <a:pt x="741133" y="406400"/>
                </a:lnTo>
                <a:lnTo>
                  <a:pt x="720915" y="406400"/>
                </a:lnTo>
                <a:lnTo>
                  <a:pt x="720915" y="419100"/>
                </a:lnTo>
                <a:lnTo>
                  <a:pt x="700709" y="419100"/>
                </a:lnTo>
                <a:lnTo>
                  <a:pt x="700709" y="444500"/>
                </a:lnTo>
                <a:lnTo>
                  <a:pt x="680491" y="444500"/>
                </a:lnTo>
                <a:lnTo>
                  <a:pt x="680491" y="457200"/>
                </a:lnTo>
                <a:lnTo>
                  <a:pt x="653542" y="457200"/>
                </a:lnTo>
                <a:lnTo>
                  <a:pt x="653542" y="469900"/>
                </a:lnTo>
                <a:lnTo>
                  <a:pt x="633336" y="469900"/>
                </a:lnTo>
                <a:lnTo>
                  <a:pt x="633336" y="482600"/>
                </a:lnTo>
                <a:lnTo>
                  <a:pt x="606386" y="482600"/>
                </a:lnTo>
                <a:lnTo>
                  <a:pt x="606386" y="495300"/>
                </a:lnTo>
                <a:lnTo>
                  <a:pt x="559219" y="495300"/>
                </a:lnTo>
                <a:lnTo>
                  <a:pt x="559219" y="508000"/>
                </a:lnTo>
                <a:lnTo>
                  <a:pt x="478370" y="508000"/>
                </a:lnTo>
                <a:lnTo>
                  <a:pt x="478370" y="469900"/>
                </a:lnTo>
                <a:lnTo>
                  <a:pt x="485101" y="469900"/>
                </a:lnTo>
                <a:lnTo>
                  <a:pt x="485101" y="457200"/>
                </a:lnTo>
                <a:lnTo>
                  <a:pt x="485101" y="444500"/>
                </a:lnTo>
                <a:lnTo>
                  <a:pt x="485101" y="431800"/>
                </a:lnTo>
                <a:lnTo>
                  <a:pt x="485101" y="419100"/>
                </a:lnTo>
                <a:lnTo>
                  <a:pt x="498576" y="419100"/>
                </a:lnTo>
                <a:lnTo>
                  <a:pt x="498576" y="406400"/>
                </a:lnTo>
                <a:lnTo>
                  <a:pt x="417728" y="406400"/>
                </a:lnTo>
                <a:lnTo>
                  <a:pt x="417728" y="419100"/>
                </a:lnTo>
                <a:lnTo>
                  <a:pt x="410997" y="419100"/>
                </a:lnTo>
                <a:lnTo>
                  <a:pt x="410997" y="431800"/>
                </a:lnTo>
                <a:lnTo>
                  <a:pt x="404253" y="431800"/>
                </a:lnTo>
                <a:lnTo>
                  <a:pt x="404253" y="444500"/>
                </a:lnTo>
                <a:lnTo>
                  <a:pt x="397522" y="444500"/>
                </a:lnTo>
                <a:lnTo>
                  <a:pt x="397522" y="457200"/>
                </a:lnTo>
                <a:lnTo>
                  <a:pt x="363829" y="457200"/>
                </a:lnTo>
                <a:lnTo>
                  <a:pt x="363829" y="444500"/>
                </a:lnTo>
                <a:lnTo>
                  <a:pt x="350354" y="444500"/>
                </a:lnTo>
                <a:lnTo>
                  <a:pt x="350354" y="419100"/>
                </a:lnTo>
                <a:lnTo>
                  <a:pt x="336880" y="419100"/>
                </a:lnTo>
                <a:lnTo>
                  <a:pt x="336880" y="406400"/>
                </a:lnTo>
                <a:lnTo>
                  <a:pt x="249288" y="406400"/>
                </a:lnTo>
                <a:lnTo>
                  <a:pt x="249288" y="419100"/>
                </a:lnTo>
                <a:lnTo>
                  <a:pt x="249288" y="444500"/>
                </a:lnTo>
                <a:lnTo>
                  <a:pt x="256032" y="444500"/>
                </a:lnTo>
                <a:lnTo>
                  <a:pt x="256032" y="457200"/>
                </a:lnTo>
                <a:lnTo>
                  <a:pt x="256032" y="469900"/>
                </a:lnTo>
                <a:lnTo>
                  <a:pt x="256032" y="508000"/>
                </a:lnTo>
                <a:lnTo>
                  <a:pt x="53898" y="508000"/>
                </a:lnTo>
                <a:lnTo>
                  <a:pt x="53898" y="520700"/>
                </a:lnTo>
                <a:lnTo>
                  <a:pt x="94322" y="520700"/>
                </a:lnTo>
                <a:lnTo>
                  <a:pt x="94322" y="533400"/>
                </a:lnTo>
                <a:lnTo>
                  <a:pt x="134759" y="533400"/>
                </a:lnTo>
                <a:lnTo>
                  <a:pt x="134759" y="546100"/>
                </a:lnTo>
                <a:lnTo>
                  <a:pt x="141490" y="546100"/>
                </a:lnTo>
                <a:lnTo>
                  <a:pt x="141490" y="558800"/>
                </a:lnTo>
                <a:lnTo>
                  <a:pt x="175183" y="558800"/>
                </a:lnTo>
                <a:lnTo>
                  <a:pt x="175183" y="571500"/>
                </a:lnTo>
                <a:lnTo>
                  <a:pt x="188658" y="571500"/>
                </a:lnTo>
                <a:lnTo>
                  <a:pt x="188658" y="584200"/>
                </a:lnTo>
                <a:lnTo>
                  <a:pt x="195389" y="584200"/>
                </a:lnTo>
                <a:lnTo>
                  <a:pt x="195389" y="596900"/>
                </a:lnTo>
                <a:lnTo>
                  <a:pt x="208864" y="596900"/>
                </a:lnTo>
                <a:lnTo>
                  <a:pt x="208864" y="609600"/>
                </a:lnTo>
                <a:lnTo>
                  <a:pt x="215607" y="609600"/>
                </a:lnTo>
                <a:lnTo>
                  <a:pt x="215607" y="622300"/>
                </a:lnTo>
                <a:lnTo>
                  <a:pt x="202133" y="622300"/>
                </a:lnTo>
                <a:lnTo>
                  <a:pt x="202133" y="635000"/>
                </a:lnTo>
                <a:lnTo>
                  <a:pt x="181914" y="635000"/>
                </a:lnTo>
                <a:lnTo>
                  <a:pt x="181914" y="647700"/>
                </a:lnTo>
                <a:lnTo>
                  <a:pt x="175183" y="647700"/>
                </a:lnTo>
                <a:lnTo>
                  <a:pt x="175183" y="660400"/>
                </a:lnTo>
                <a:lnTo>
                  <a:pt x="148221" y="660400"/>
                </a:lnTo>
                <a:lnTo>
                  <a:pt x="148221" y="673100"/>
                </a:lnTo>
                <a:lnTo>
                  <a:pt x="141490" y="673100"/>
                </a:lnTo>
                <a:lnTo>
                  <a:pt x="141490" y="685800"/>
                </a:lnTo>
                <a:lnTo>
                  <a:pt x="107797" y="685800"/>
                </a:lnTo>
                <a:lnTo>
                  <a:pt x="107797" y="698500"/>
                </a:lnTo>
                <a:lnTo>
                  <a:pt x="80848" y="698500"/>
                </a:lnTo>
                <a:lnTo>
                  <a:pt x="80848" y="711200"/>
                </a:lnTo>
                <a:lnTo>
                  <a:pt x="0" y="711200"/>
                </a:lnTo>
                <a:lnTo>
                  <a:pt x="0" y="723900"/>
                </a:lnTo>
                <a:lnTo>
                  <a:pt x="181914" y="723900"/>
                </a:lnTo>
                <a:lnTo>
                  <a:pt x="181914" y="711200"/>
                </a:lnTo>
                <a:lnTo>
                  <a:pt x="262763" y="711200"/>
                </a:lnTo>
                <a:lnTo>
                  <a:pt x="262763" y="749300"/>
                </a:lnTo>
                <a:lnTo>
                  <a:pt x="262763" y="774700"/>
                </a:lnTo>
                <a:lnTo>
                  <a:pt x="256032" y="774700"/>
                </a:lnTo>
                <a:lnTo>
                  <a:pt x="256032" y="787400"/>
                </a:lnTo>
                <a:lnTo>
                  <a:pt x="256032" y="800100"/>
                </a:lnTo>
                <a:lnTo>
                  <a:pt x="249288" y="800100"/>
                </a:lnTo>
                <a:lnTo>
                  <a:pt x="249288" y="812800"/>
                </a:lnTo>
                <a:lnTo>
                  <a:pt x="249288" y="825500"/>
                </a:lnTo>
                <a:lnTo>
                  <a:pt x="309930" y="825500"/>
                </a:lnTo>
                <a:lnTo>
                  <a:pt x="309930" y="812800"/>
                </a:lnTo>
                <a:lnTo>
                  <a:pt x="323405" y="812800"/>
                </a:lnTo>
                <a:lnTo>
                  <a:pt x="323405" y="800100"/>
                </a:lnTo>
                <a:lnTo>
                  <a:pt x="330136" y="800100"/>
                </a:lnTo>
                <a:lnTo>
                  <a:pt x="330136" y="787400"/>
                </a:lnTo>
                <a:lnTo>
                  <a:pt x="343611" y="787400"/>
                </a:lnTo>
                <a:lnTo>
                  <a:pt x="343611" y="774700"/>
                </a:lnTo>
                <a:lnTo>
                  <a:pt x="357098" y="774700"/>
                </a:lnTo>
                <a:lnTo>
                  <a:pt x="357098" y="749300"/>
                </a:lnTo>
                <a:lnTo>
                  <a:pt x="377304" y="749300"/>
                </a:lnTo>
                <a:lnTo>
                  <a:pt x="377304" y="774700"/>
                </a:lnTo>
                <a:lnTo>
                  <a:pt x="397522" y="774700"/>
                </a:lnTo>
                <a:lnTo>
                  <a:pt x="397522" y="787400"/>
                </a:lnTo>
                <a:lnTo>
                  <a:pt x="404253" y="787400"/>
                </a:lnTo>
                <a:lnTo>
                  <a:pt x="404253" y="800100"/>
                </a:lnTo>
                <a:lnTo>
                  <a:pt x="417728" y="800100"/>
                </a:lnTo>
                <a:lnTo>
                  <a:pt x="417728" y="812800"/>
                </a:lnTo>
                <a:lnTo>
                  <a:pt x="424472" y="812800"/>
                </a:lnTo>
                <a:lnTo>
                  <a:pt x="424472" y="825500"/>
                </a:lnTo>
                <a:lnTo>
                  <a:pt x="431203" y="825500"/>
                </a:lnTo>
                <a:lnTo>
                  <a:pt x="431203" y="838200"/>
                </a:lnTo>
                <a:lnTo>
                  <a:pt x="437946" y="838200"/>
                </a:lnTo>
                <a:lnTo>
                  <a:pt x="437946" y="850900"/>
                </a:lnTo>
                <a:lnTo>
                  <a:pt x="512051" y="850900"/>
                </a:lnTo>
                <a:lnTo>
                  <a:pt x="512051" y="838200"/>
                </a:lnTo>
                <a:lnTo>
                  <a:pt x="512051" y="825500"/>
                </a:lnTo>
                <a:lnTo>
                  <a:pt x="505320" y="825500"/>
                </a:lnTo>
                <a:lnTo>
                  <a:pt x="505320" y="812800"/>
                </a:lnTo>
                <a:lnTo>
                  <a:pt x="491845" y="812800"/>
                </a:lnTo>
                <a:lnTo>
                  <a:pt x="491845" y="800100"/>
                </a:lnTo>
                <a:lnTo>
                  <a:pt x="491845" y="787400"/>
                </a:lnTo>
                <a:lnTo>
                  <a:pt x="485101" y="787400"/>
                </a:lnTo>
                <a:lnTo>
                  <a:pt x="485101" y="774700"/>
                </a:lnTo>
                <a:lnTo>
                  <a:pt x="485101" y="749300"/>
                </a:lnTo>
                <a:lnTo>
                  <a:pt x="485101" y="711200"/>
                </a:lnTo>
                <a:lnTo>
                  <a:pt x="720915" y="711200"/>
                </a:lnTo>
                <a:lnTo>
                  <a:pt x="720915" y="698500"/>
                </a:lnTo>
                <a:lnTo>
                  <a:pt x="673760" y="698500"/>
                </a:lnTo>
                <a:lnTo>
                  <a:pt x="673760" y="685800"/>
                </a:lnTo>
                <a:lnTo>
                  <a:pt x="633336" y="685800"/>
                </a:lnTo>
                <a:lnTo>
                  <a:pt x="633336" y="673100"/>
                </a:lnTo>
                <a:lnTo>
                  <a:pt x="606386" y="673100"/>
                </a:lnTo>
                <a:lnTo>
                  <a:pt x="606386" y="660400"/>
                </a:lnTo>
                <a:lnTo>
                  <a:pt x="586168" y="660400"/>
                </a:lnTo>
                <a:lnTo>
                  <a:pt x="586168" y="647700"/>
                </a:lnTo>
                <a:lnTo>
                  <a:pt x="572693" y="647700"/>
                </a:lnTo>
                <a:lnTo>
                  <a:pt x="572693" y="635000"/>
                </a:lnTo>
                <a:lnTo>
                  <a:pt x="545744" y="635000"/>
                </a:lnTo>
                <a:lnTo>
                  <a:pt x="545744" y="622300"/>
                </a:lnTo>
                <a:lnTo>
                  <a:pt x="525526" y="622300"/>
                </a:lnTo>
                <a:lnTo>
                  <a:pt x="525526" y="609600"/>
                </a:lnTo>
                <a:lnTo>
                  <a:pt x="525526" y="596900"/>
                </a:lnTo>
                <a:lnTo>
                  <a:pt x="532269" y="596900"/>
                </a:lnTo>
                <a:lnTo>
                  <a:pt x="532269" y="584200"/>
                </a:lnTo>
                <a:lnTo>
                  <a:pt x="559219" y="584200"/>
                </a:lnTo>
                <a:lnTo>
                  <a:pt x="559219" y="571500"/>
                </a:lnTo>
                <a:lnTo>
                  <a:pt x="572693" y="571500"/>
                </a:lnTo>
                <a:lnTo>
                  <a:pt x="572693" y="558800"/>
                </a:lnTo>
                <a:lnTo>
                  <a:pt x="592912" y="558800"/>
                </a:lnTo>
                <a:lnTo>
                  <a:pt x="592912" y="546100"/>
                </a:lnTo>
                <a:lnTo>
                  <a:pt x="613117" y="546100"/>
                </a:lnTo>
                <a:lnTo>
                  <a:pt x="613117" y="533400"/>
                </a:lnTo>
                <a:lnTo>
                  <a:pt x="633336" y="533400"/>
                </a:lnTo>
                <a:lnTo>
                  <a:pt x="633336" y="520700"/>
                </a:lnTo>
                <a:lnTo>
                  <a:pt x="673760" y="520700"/>
                </a:lnTo>
                <a:lnTo>
                  <a:pt x="673760" y="508000"/>
                </a:lnTo>
                <a:lnTo>
                  <a:pt x="700709" y="508000"/>
                </a:lnTo>
                <a:lnTo>
                  <a:pt x="700709" y="495300"/>
                </a:lnTo>
                <a:lnTo>
                  <a:pt x="842200" y="495300"/>
                </a:lnTo>
                <a:lnTo>
                  <a:pt x="842200" y="508000"/>
                </a:lnTo>
                <a:lnTo>
                  <a:pt x="896099" y="508000"/>
                </a:lnTo>
                <a:lnTo>
                  <a:pt x="896099" y="520700"/>
                </a:lnTo>
                <a:lnTo>
                  <a:pt x="929779" y="520700"/>
                </a:lnTo>
                <a:lnTo>
                  <a:pt x="929779" y="533400"/>
                </a:lnTo>
                <a:lnTo>
                  <a:pt x="970216" y="533400"/>
                </a:lnTo>
                <a:lnTo>
                  <a:pt x="970216" y="558800"/>
                </a:lnTo>
                <a:lnTo>
                  <a:pt x="997153" y="558800"/>
                </a:lnTo>
                <a:lnTo>
                  <a:pt x="997153" y="571500"/>
                </a:lnTo>
                <a:lnTo>
                  <a:pt x="1010627" y="571500"/>
                </a:lnTo>
                <a:lnTo>
                  <a:pt x="1010627" y="584200"/>
                </a:lnTo>
                <a:lnTo>
                  <a:pt x="1024115" y="584200"/>
                </a:lnTo>
                <a:lnTo>
                  <a:pt x="1024115" y="25400"/>
                </a:lnTo>
                <a:lnTo>
                  <a:pt x="1024115" y="0"/>
                </a:lnTo>
                <a:close/>
              </a:path>
            </a:pathLst>
          </a:custGeom>
          <a:solidFill>
            <a:srgbClr val="F0F4BF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29" name="bg object 29"/>
          <p:cNvSpPr/>
          <p:nvPr/>
        </p:nvSpPr>
        <p:spPr>
          <a:xfrm>
            <a:off x="5424413" y="13084719"/>
            <a:ext cx="1059427" cy="279400"/>
          </a:xfrm>
          <a:custGeom>
            <a:avLst/>
            <a:gdLst/>
            <a:ahLst/>
            <a:cxnLst/>
            <a:rect l="l" t="t" r="r" b="b"/>
            <a:pathLst>
              <a:path w="842645" h="279400">
                <a:moveTo>
                  <a:pt x="384035" y="254000"/>
                </a:moveTo>
                <a:lnTo>
                  <a:pt x="370560" y="254000"/>
                </a:lnTo>
                <a:lnTo>
                  <a:pt x="370560" y="228600"/>
                </a:lnTo>
                <a:lnTo>
                  <a:pt x="350354" y="228600"/>
                </a:lnTo>
                <a:lnTo>
                  <a:pt x="350354" y="215900"/>
                </a:lnTo>
                <a:lnTo>
                  <a:pt x="350354" y="203200"/>
                </a:lnTo>
                <a:lnTo>
                  <a:pt x="350354" y="190500"/>
                </a:lnTo>
                <a:lnTo>
                  <a:pt x="350354" y="177800"/>
                </a:lnTo>
                <a:lnTo>
                  <a:pt x="336880" y="177800"/>
                </a:lnTo>
                <a:lnTo>
                  <a:pt x="336880" y="165100"/>
                </a:lnTo>
                <a:lnTo>
                  <a:pt x="336880" y="152400"/>
                </a:lnTo>
                <a:lnTo>
                  <a:pt x="336880" y="139700"/>
                </a:lnTo>
                <a:lnTo>
                  <a:pt x="330136" y="139700"/>
                </a:lnTo>
                <a:lnTo>
                  <a:pt x="330136" y="127000"/>
                </a:lnTo>
                <a:lnTo>
                  <a:pt x="330136" y="101600"/>
                </a:lnTo>
                <a:lnTo>
                  <a:pt x="323405" y="101600"/>
                </a:lnTo>
                <a:lnTo>
                  <a:pt x="323405" y="12700"/>
                </a:lnTo>
                <a:lnTo>
                  <a:pt x="330136" y="12700"/>
                </a:lnTo>
                <a:lnTo>
                  <a:pt x="330136" y="8890"/>
                </a:lnTo>
                <a:lnTo>
                  <a:pt x="330136" y="0"/>
                </a:lnTo>
                <a:lnTo>
                  <a:pt x="0" y="0"/>
                </a:lnTo>
                <a:lnTo>
                  <a:pt x="0" y="8890"/>
                </a:lnTo>
                <a:lnTo>
                  <a:pt x="0" y="12700"/>
                </a:lnTo>
                <a:lnTo>
                  <a:pt x="53898" y="12700"/>
                </a:lnTo>
                <a:lnTo>
                  <a:pt x="53898" y="25400"/>
                </a:lnTo>
                <a:lnTo>
                  <a:pt x="94322" y="25400"/>
                </a:lnTo>
                <a:lnTo>
                  <a:pt x="94322" y="38100"/>
                </a:lnTo>
                <a:lnTo>
                  <a:pt x="114541" y="38100"/>
                </a:lnTo>
                <a:lnTo>
                  <a:pt x="114541" y="50800"/>
                </a:lnTo>
                <a:lnTo>
                  <a:pt x="148221" y="50800"/>
                </a:lnTo>
                <a:lnTo>
                  <a:pt x="148221" y="63500"/>
                </a:lnTo>
                <a:lnTo>
                  <a:pt x="175171" y="63500"/>
                </a:lnTo>
                <a:lnTo>
                  <a:pt x="175171" y="76200"/>
                </a:lnTo>
                <a:lnTo>
                  <a:pt x="181914" y="76200"/>
                </a:lnTo>
                <a:lnTo>
                  <a:pt x="181914" y="88900"/>
                </a:lnTo>
                <a:lnTo>
                  <a:pt x="202120" y="88900"/>
                </a:lnTo>
                <a:lnTo>
                  <a:pt x="202120" y="101600"/>
                </a:lnTo>
                <a:lnTo>
                  <a:pt x="215595" y="101600"/>
                </a:lnTo>
                <a:lnTo>
                  <a:pt x="215595" y="127000"/>
                </a:lnTo>
                <a:lnTo>
                  <a:pt x="229082" y="127000"/>
                </a:lnTo>
                <a:lnTo>
                  <a:pt x="229082" y="139700"/>
                </a:lnTo>
                <a:lnTo>
                  <a:pt x="235813" y="139700"/>
                </a:lnTo>
                <a:lnTo>
                  <a:pt x="235813" y="152400"/>
                </a:lnTo>
                <a:lnTo>
                  <a:pt x="256032" y="152400"/>
                </a:lnTo>
                <a:lnTo>
                  <a:pt x="256032" y="165100"/>
                </a:lnTo>
                <a:lnTo>
                  <a:pt x="262763" y="165100"/>
                </a:lnTo>
                <a:lnTo>
                  <a:pt x="262763" y="177800"/>
                </a:lnTo>
                <a:lnTo>
                  <a:pt x="262763" y="190500"/>
                </a:lnTo>
                <a:lnTo>
                  <a:pt x="269506" y="190500"/>
                </a:lnTo>
                <a:lnTo>
                  <a:pt x="269506" y="203200"/>
                </a:lnTo>
                <a:lnTo>
                  <a:pt x="276237" y="203200"/>
                </a:lnTo>
                <a:lnTo>
                  <a:pt x="276237" y="215900"/>
                </a:lnTo>
                <a:lnTo>
                  <a:pt x="282981" y="215900"/>
                </a:lnTo>
                <a:lnTo>
                  <a:pt x="282981" y="228600"/>
                </a:lnTo>
                <a:lnTo>
                  <a:pt x="296456" y="228600"/>
                </a:lnTo>
                <a:lnTo>
                  <a:pt x="296456" y="254000"/>
                </a:lnTo>
                <a:lnTo>
                  <a:pt x="296456" y="266700"/>
                </a:lnTo>
                <a:lnTo>
                  <a:pt x="384035" y="266700"/>
                </a:lnTo>
                <a:lnTo>
                  <a:pt x="384035" y="254000"/>
                </a:lnTo>
                <a:close/>
              </a:path>
              <a:path w="842645" h="279400">
                <a:moveTo>
                  <a:pt x="842200" y="0"/>
                </a:moveTo>
                <a:lnTo>
                  <a:pt x="539000" y="0"/>
                </a:lnTo>
                <a:lnTo>
                  <a:pt x="539000" y="12700"/>
                </a:lnTo>
                <a:lnTo>
                  <a:pt x="539000" y="25400"/>
                </a:lnTo>
                <a:lnTo>
                  <a:pt x="539000" y="101600"/>
                </a:lnTo>
                <a:lnTo>
                  <a:pt x="532269" y="101600"/>
                </a:lnTo>
                <a:lnTo>
                  <a:pt x="532269" y="114300"/>
                </a:lnTo>
                <a:lnTo>
                  <a:pt x="532269" y="127000"/>
                </a:lnTo>
                <a:lnTo>
                  <a:pt x="525526" y="127000"/>
                </a:lnTo>
                <a:lnTo>
                  <a:pt x="525526" y="139700"/>
                </a:lnTo>
                <a:lnTo>
                  <a:pt x="525526" y="152400"/>
                </a:lnTo>
                <a:lnTo>
                  <a:pt x="525526" y="177800"/>
                </a:lnTo>
                <a:lnTo>
                  <a:pt x="518795" y="177800"/>
                </a:lnTo>
                <a:lnTo>
                  <a:pt x="518795" y="203200"/>
                </a:lnTo>
                <a:lnTo>
                  <a:pt x="512051" y="203200"/>
                </a:lnTo>
                <a:lnTo>
                  <a:pt x="512051" y="215900"/>
                </a:lnTo>
                <a:lnTo>
                  <a:pt x="498576" y="215900"/>
                </a:lnTo>
                <a:lnTo>
                  <a:pt x="498576" y="228600"/>
                </a:lnTo>
                <a:lnTo>
                  <a:pt x="491845" y="228600"/>
                </a:lnTo>
                <a:lnTo>
                  <a:pt x="491845" y="241300"/>
                </a:lnTo>
                <a:lnTo>
                  <a:pt x="485101" y="241300"/>
                </a:lnTo>
                <a:lnTo>
                  <a:pt x="485101" y="266700"/>
                </a:lnTo>
                <a:lnTo>
                  <a:pt x="471627" y="266700"/>
                </a:lnTo>
                <a:lnTo>
                  <a:pt x="471627" y="279400"/>
                </a:lnTo>
                <a:lnTo>
                  <a:pt x="552475" y="279400"/>
                </a:lnTo>
                <a:lnTo>
                  <a:pt x="552475" y="266700"/>
                </a:lnTo>
                <a:lnTo>
                  <a:pt x="552475" y="241300"/>
                </a:lnTo>
                <a:lnTo>
                  <a:pt x="559219" y="241300"/>
                </a:lnTo>
                <a:lnTo>
                  <a:pt x="559219" y="228600"/>
                </a:lnTo>
                <a:lnTo>
                  <a:pt x="565950" y="228600"/>
                </a:lnTo>
                <a:lnTo>
                  <a:pt x="565950" y="215900"/>
                </a:lnTo>
                <a:lnTo>
                  <a:pt x="572693" y="215900"/>
                </a:lnTo>
                <a:lnTo>
                  <a:pt x="572693" y="203200"/>
                </a:lnTo>
                <a:lnTo>
                  <a:pt x="586168" y="203200"/>
                </a:lnTo>
                <a:lnTo>
                  <a:pt x="586168" y="177800"/>
                </a:lnTo>
                <a:lnTo>
                  <a:pt x="592899" y="177800"/>
                </a:lnTo>
                <a:lnTo>
                  <a:pt x="592899" y="152400"/>
                </a:lnTo>
                <a:lnTo>
                  <a:pt x="606386" y="152400"/>
                </a:lnTo>
                <a:lnTo>
                  <a:pt x="606386" y="139700"/>
                </a:lnTo>
                <a:lnTo>
                  <a:pt x="613117" y="139700"/>
                </a:lnTo>
                <a:lnTo>
                  <a:pt x="613117" y="127000"/>
                </a:lnTo>
                <a:lnTo>
                  <a:pt x="640067" y="127000"/>
                </a:lnTo>
                <a:lnTo>
                  <a:pt x="640067" y="114300"/>
                </a:lnTo>
                <a:lnTo>
                  <a:pt x="646811" y="114300"/>
                </a:lnTo>
                <a:lnTo>
                  <a:pt x="646811" y="101600"/>
                </a:lnTo>
                <a:lnTo>
                  <a:pt x="660285" y="101600"/>
                </a:lnTo>
                <a:lnTo>
                  <a:pt x="660285" y="88900"/>
                </a:lnTo>
                <a:lnTo>
                  <a:pt x="673747" y="88900"/>
                </a:lnTo>
                <a:lnTo>
                  <a:pt x="673747" y="63500"/>
                </a:lnTo>
                <a:lnTo>
                  <a:pt x="693966" y="63500"/>
                </a:lnTo>
                <a:lnTo>
                  <a:pt x="693966" y="50800"/>
                </a:lnTo>
                <a:lnTo>
                  <a:pt x="720915" y="50800"/>
                </a:lnTo>
                <a:lnTo>
                  <a:pt x="720915" y="38100"/>
                </a:lnTo>
                <a:lnTo>
                  <a:pt x="768083" y="38100"/>
                </a:lnTo>
                <a:lnTo>
                  <a:pt x="768083" y="25400"/>
                </a:lnTo>
                <a:lnTo>
                  <a:pt x="808507" y="25400"/>
                </a:lnTo>
                <a:lnTo>
                  <a:pt x="808507" y="12700"/>
                </a:lnTo>
                <a:lnTo>
                  <a:pt x="842200" y="12700"/>
                </a:lnTo>
                <a:lnTo>
                  <a:pt x="842200" y="0"/>
                </a:lnTo>
                <a:close/>
              </a:path>
            </a:pathLst>
          </a:custGeom>
          <a:solidFill>
            <a:srgbClr val="F0F4BF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30" name="bg object 30"/>
          <p:cNvSpPr/>
          <p:nvPr/>
        </p:nvSpPr>
        <p:spPr>
          <a:xfrm>
            <a:off x="4009777" y="13370469"/>
            <a:ext cx="499776" cy="383540"/>
          </a:xfrm>
          <a:custGeom>
            <a:avLst/>
            <a:gdLst/>
            <a:ahLst/>
            <a:cxnLst/>
            <a:rect l="l" t="t" r="r" b="b"/>
            <a:pathLst>
              <a:path w="397510" h="383540">
                <a:moveTo>
                  <a:pt x="397510" y="148590"/>
                </a:moveTo>
                <a:lnTo>
                  <a:pt x="390779" y="148590"/>
                </a:lnTo>
                <a:lnTo>
                  <a:pt x="390779" y="134620"/>
                </a:lnTo>
                <a:lnTo>
                  <a:pt x="384035" y="134620"/>
                </a:lnTo>
                <a:lnTo>
                  <a:pt x="384035" y="128270"/>
                </a:lnTo>
                <a:lnTo>
                  <a:pt x="384035" y="114300"/>
                </a:lnTo>
                <a:lnTo>
                  <a:pt x="377304" y="114300"/>
                </a:lnTo>
                <a:lnTo>
                  <a:pt x="377304" y="101600"/>
                </a:lnTo>
                <a:lnTo>
                  <a:pt x="370560" y="101600"/>
                </a:lnTo>
                <a:lnTo>
                  <a:pt x="370560" y="87630"/>
                </a:lnTo>
                <a:lnTo>
                  <a:pt x="363829" y="87630"/>
                </a:lnTo>
                <a:lnTo>
                  <a:pt x="363829" y="73660"/>
                </a:lnTo>
                <a:lnTo>
                  <a:pt x="363829" y="67310"/>
                </a:lnTo>
                <a:lnTo>
                  <a:pt x="350354" y="67310"/>
                </a:lnTo>
                <a:lnTo>
                  <a:pt x="350354" y="60960"/>
                </a:lnTo>
                <a:lnTo>
                  <a:pt x="343611" y="60960"/>
                </a:lnTo>
                <a:lnTo>
                  <a:pt x="343611" y="53340"/>
                </a:lnTo>
                <a:lnTo>
                  <a:pt x="336880" y="53340"/>
                </a:lnTo>
                <a:lnTo>
                  <a:pt x="336880" y="46990"/>
                </a:lnTo>
                <a:lnTo>
                  <a:pt x="330136" y="46990"/>
                </a:lnTo>
                <a:lnTo>
                  <a:pt x="330136" y="40640"/>
                </a:lnTo>
                <a:lnTo>
                  <a:pt x="323405" y="40640"/>
                </a:lnTo>
                <a:lnTo>
                  <a:pt x="323405" y="34290"/>
                </a:lnTo>
                <a:lnTo>
                  <a:pt x="309930" y="34290"/>
                </a:lnTo>
                <a:lnTo>
                  <a:pt x="309930" y="26670"/>
                </a:lnTo>
                <a:lnTo>
                  <a:pt x="303187" y="26670"/>
                </a:lnTo>
                <a:lnTo>
                  <a:pt x="303187" y="20320"/>
                </a:lnTo>
                <a:lnTo>
                  <a:pt x="296443" y="20320"/>
                </a:lnTo>
                <a:lnTo>
                  <a:pt x="296443" y="13970"/>
                </a:lnTo>
                <a:lnTo>
                  <a:pt x="289712" y="13970"/>
                </a:lnTo>
                <a:lnTo>
                  <a:pt x="289712" y="6350"/>
                </a:lnTo>
                <a:lnTo>
                  <a:pt x="262763" y="6350"/>
                </a:lnTo>
                <a:lnTo>
                  <a:pt x="262763" y="0"/>
                </a:lnTo>
                <a:lnTo>
                  <a:pt x="134747" y="0"/>
                </a:lnTo>
                <a:lnTo>
                  <a:pt x="134747" y="6350"/>
                </a:lnTo>
                <a:lnTo>
                  <a:pt x="128016" y="6350"/>
                </a:lnTo>
                <a:lnTo>
                  <a:pt x="128016" y="13970"/>
                </a:lnTo>
                <a:lnTo>
                  <a:pt x="107797" y="13970"/>
                </a:lnTo>
                <a:lnTo>
                  <a:pt x="107797" y="20320"/>
                </a:lnTo>
                <a:lnTo>
                  <a:pt x="94322" y="20320"/>
                </a:lnTo>
                <a:lnTo>
                  <a:pt x="94322" y="26670"/>
                </a:lnTo>
                <a:lnTo>
                  <a:pt x="80848" y="26670"/>
                </a:lnTo>
                <a:lnTo>
                  <a:pt x="80848" y="34290"/>
                </a:lnTo>
                <a:lnTo>
                  <a:pt x="74104" y="34290"/>
                </a:lnTo>
                <a:lnTo>
                  <a:pt x="74104" y="40640"/>
                </a:lnTo>
                <a:lnTo>
                  <a:pt x="67373" y="40640"/>
                </a:lnTo>
                <a:lnTo>
                  <a:pt x="67373" y="46990"/>
                </a:lnTo>
                <a:lnTo>
                  <a:pt x="60629" y="46990"/>
                </a:lnTo>
                <a:lnTo>
                  <a:pt x="60629" y="53340"/>
                </a:lnTo>
                <a:lnTo>
                  <a:pt x="53898" y="53340"/>
                </a:lnTo>
                <a:lnTo>
                  <a:pt x="53898" y="60960"/>
                </a:lnTo>
                <a:lnTo>
                  <a:pt x="53898" y="67310"/>
                </a:lnTo>
                <a:lnTo>
                  <a:pt x="40424" y="67310"/>
                </a:lnTo>
                <a:lnTo>
                  <a:pt x="40424" y="73660"/>
                </a:lnTo>
                <a:lnTo>
                  <a:pt x="33693" y="73660"/>
                </a:lnTo>
                <a:lnTo>
                  <a:pt x="33693" y="87630"/>
                </a:lnTo>
                <a:lnTo>
                  <a:pt x="26949" y="87630"/>
                </a:lnTo>
                <a:lnTo>
                  <a:pt x="26949" y="101600"/>
                </a:lnTo>
                <a:lnTo>
                  <a:pt x="20205" y="101600"/>
                </a:lnTo>
                <a:lnTo>
                  <a:pt x="20205" y="114300"/>
                </a:lnTo>
                <a:lnTo>
                  <a:pt x="13474" y="114300"/>
                </a:lnTo>
                <a:lnTo>
                  <a:pt x="13474" y="128270"/>
                </a:lnTo>
                <a:lnTo>
                  <a:pt x="6731" y="128270"/>
                </a:lnTo>
                <a:lnTo>
                  <a:pt x="6731" y="134620"/>
                </a:lnTo>
                <a:lnTo>
                  <a:pt x="6731" y="148590"/>
                </a:lnTo>
                <a:lnTo>
                  <a:pt x="6731" y="154940"/>
                </a:lnTo>
                <a:lnTo>
                  <a:pt x="0" y="154940"/>
                </a:lnTo>
                <a:lnTo>
                  <a:pt x="0" y="222250"/>
                </a:lnTo>
                <a:lnTo>
                  <a:pt x="6731" y="222250"/>
                </a:lnTo>
                <a:lnTo>
                  <a:pt x="6731" y="248920"/>
                </a:lnTo>
                <a:lnTo>
                  <a:pt x="13474" y="248920"/>
                </a:lnTo>
                <a:lnTo>
                  <a:pt x="13474" y="262890"/>
                </a:lnTo>
                <a:lnTo>
                  <a:pt x="20205" y="262890"/>
                </a:lnTo>
                <a:lnTo>
                  <a:pt x="20205" y="276860"/>
                </a:lnTo>
                <a:lnTo>
                  <a:pt x="20205" y="283210"/>
                </a:lnTo>
                <a:lnTo>
                  <a:pt x="26949" y="283210"/>
                </a:lnTo>
                <a:lnTo>
                  <a:pt x="26949" y="289560"/>
                </a:lnTo>
                <a:lnTo>
                  <a:pt x="33693" y="289560"/>
                </a:lnTo>
                <a:lnTo>
                  <a:pt x="33693" y="295910"/>
                </a:lnTo>
                <a:lnTo>
                  <a:pt x="33693" y="303530"/>
                </a:lnTo>
                <a:lnTo>
                  <a:pt x="40424" y="303530"/>
                </a:lnTo>
                <a:lnTo>
                  <a:pt x="40424" y="309880"/>
                </a:lnTo>
                <a:lnTo>
                  <a:pt x="47167" y="309880"/>
                </a:lnTo>
                <a:lnTo>
                  <a:pt x="47167" y="316230"/>
                </a:lnTo>
                <a:lnTo>
                  <a:pt x="53898" y="316230"/>
                </a:lnTo>
                <a:lnTo>
                  <a:pt x="53898" y="323850"/>
                </a:lnTo>
                <a:lnTo>
                  <a:pt x="60629" y="323850"/>
                </a:lnTo>
                <a:lnTo>
                  <a:pt x="60629" y="330200"/>
                </a:lnTo>
                <a:lnTo>
                  <a:pt x="60629" y="336550"/>
                </a:lnTo>
                <a:lnTo>
                  <a:pt x="74104" y="336550"/>
                </a:lnTo>
                <a:lnTo>
                  <a:pt x="74104" y="344170"/>
                </a:lnTo>
                <a:lnTo>
                  <a:pt x="80848" y="344170"/>
                </a:lnTo>
                <a:lnTo>
                  <a:pt x="80848" y="350520"/>
                </a:lnTo>
                <a:lnTo>
                  <a:pt x="87591" y="350520"/>
                </a:lnTo>
                <a:lnTo>
                  <a:pt x="87591" y="356870"/>
                </a:lnTo>
                <a:lnTo>
                  <a:pt x="101066" y="356870"/>
                </a:lnTo>
                <a:lnTo>
                  <a:pt x="101066" y="363220"/>
                </a:lnTo>
                <a:lnTo>
                  <a:pt x="107797" y="363220"/>
                </a:lnTo>
                <a:lnTo>
                  <a:pt x="107797" y="370840"/>
                </a:lnTo>
                <a:lnTo>
                  <a:pt x="128016" y="370840"/>
                </a:lnTo>
                <a:lnTo>
                  <a:pt x="128016" y="377190"/>
                </a:lnTo>
                <a:lnTo>
                  <a:pt x="154965" y="377190"/>
                </a:lnTo>
                <a:lnTo>
                  <a:pt x="154965" y="383540"/>
                </a:lnTo>
                <a:lnTo>
                  <a:pt x="242544" y="383540"/>
                </a:lnTo>
                <a:lnTo>
                  <a:pt x="242544" y="377190"/>
                </a:lnTo>
                <a:lnTo>
                  <a:pt x="262763" y="377190"/>
                </a:lnTo>
                <a:lnTo>
                  <a:pt x="262763" y="370840"/>
                </a:lnTo>
                <a:lnTo>
                  <a:pt x="289712" y="370840"/>
                </a:lnTo>
                <a:lnTo>
                  <a:pt x="289712" y="363220"/>
                </a:lnTo>
                <a:lnTo>
                  <a:pt x="296443" y="363220"/>
                </a:lnTo>
                <a:lnTo>
                  <a:pt x="296443" y="356870"/>
                </a:lnTo>
                <a:lnTo>
                  <a:pt x="309930" y="356870"/>
                </a:lnTo>
                <a:lnTo>
                  <a:pt x="309930" y="350520"/>
                </a:lnTo>
                <a:lnTo>
                  <a:pt x="323405" y="350520"/>
                </a:lnTo>
                <a:lnTo>
                  <a:pt x="323405" y="344170"/>
                </a:lnTo>
                <a:lnTo>
                  <a:pt x="330136" y="344170"/>
                </a:lnTo>
                <a:lnTo>
                  <a:pt x="330136" y="336550"/>
                </a:lnTo>
                <a:lnTo>
                  <a:pt x="336880" y="336550"/>
                </a:lnTo>
                <a:lnTo>
                  <a:pt x="336880" y="330200"/>
                </a:lnTo>
                <a:lnTo>
                  <a:pt x="343611" y="330200"/>
                </a:lnTo>
                <a:lnTo>
                  <a:pt x="343611" y="323850"/>
                </a:lnTo>
                <a:lnTo>
                  <a:pt x="350354" y="323850"/>
                </a:lnTo>
                <a:lnTo>
                  <a:pt x="350354" y="316230"/>
                </a:lnTo>
                <a:lnTo>
                  <a:pt x="363829" y="316230"/>
                </a:lnTo>
                <a:lnTo>
                  <a:pt x="363829" y="309880"/>
                </a:lnTo>
                <a:lnTo>
                  <a:pt x="363829" y="303530"/>
                </a:lnTo>
                <a:lnTo>
                  <a:pt x="363829" y="295910"/>
                </a:lnTo>
                <a:lnTo>
                  <a:pt x="370560" y="295910"/>
                </a:lnTo>
                <a:lnTo>
                  <a:pt x="370560" y="289560"/>
                </a:lnTo>
                <a:lnTo>
                  <a:pt x="377304" y="289560"/>
                </a:lnTo>
                <a:lnTo>
                  <a:pt x="377304" y="283210"/>
                </a:lnTo>
                <a:lnTo>
                  <a:pt x="377304" y="276860"/>
                </a:lnTo>
                <a:lnTo>
                  <a:pt x="384035" y="276860"/>
                </a:lnTo>
                <a:lnTo>
                  <a:pt x="384035" y="262890"/>
                </a:lnTo>
                <a:lnTo>
                  <a:pt x="384035" y="248920"/>
                </a:lnTo>
                <a:lnTo>
                  <a:pt x="397510" y="248920"/>
                </a:lnTo>
                <a:lnTo>
                  <a:pt x="397510" y="222250"/>
                </a:lnTo>
                <a:lnTo>
                  <a:pt x="397510" y="154940"/>
                </a:lnTo>
                <a:lnTo>
                  <a:pt x="397510" y="148590"/>
                </a:lnTo>
                <a:close/>
              </a:path>
            </a:pathLst>
          </a:custGeom>
          <a:solidFill>
            <a:srgbClr val="F0F4BF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31" name="bg object 31"/>
          <p:cNvSpPr/>
          <p:nvPr/>
        </p:nvSpPr>
        <p:spPr>
          <a:xfrm>
            <a:off x="1654861" y="12942479"/>
            <a:ext cx="1719675" cy="1270000"/>
          </a:xfrm>
          <a:custGeom>
            <a:avLst/>
            <a:gdLst/>
            <a:ahLst/>
            <a:cxnLst/>
            <a:rect l="l" t="t" r="r" b="b"/>
            <a:pathLst>
              <a:path w="1367789" h="1270000">
                <a:moveTo>
                  <a:pt x="1367726" y="889000"/>
                </a:moveTo>
                <a:lnTo>
                  <a:pt x="1152131" y="889000"/>
                </a:lnTo>
                <a:lnTo>
                  <a:pt x="1152131" y="901700"/>
                </a:lnTo>
                <a:lnTo>
                  <a:pt x="1145387" y="901700"/>
                </a:lnTo>
                <a:lnTo>
                  <a:pt x="1145387" y="914400"/>
                </a:lnTo>
                <a:lnTo>
                  <a:pt x="1131912" y="914400"/>
                </a:lnTo>
                <a:lnTo>
                  <a:pt x="1131912" y="927100"/>
                </a:lnTo>
                <a:lnTo>
                  <a:pt x="1118438" y="927100"/>
                </a:lnTo>
                <a:lnTo>
                  <a:pt x="1118438" y="939800"/>
                </a:lnTo>
                <a:lnTo>
                  <a:pt x="1098219" y="939800"/>
                </a:lnTo>
                <a:lnTo>
                  <a:pt x="1098219" y="952500"/>
                </a:lnTo>
                <a:lnTo>
                  <a:pt x="1091488" y="952500"/>
                </a:lnTo>
                <a:lnTo>
                  <a:pt x="1091488" y="965200"/>
                </a:lnTo>
                <a:lnTo>
                  <a:pt x="1078014" y="965200"/>
                </a:lnTo>
                <a:lnTo>
                  <a:pt x="1078014" y="977900"/>
                </a:lnTo>
                <a:lnTo>
                  <a:pt x="1064539" y="977900"/>
                </a:lnTo>
                <a:lnTo>
                  <a:pt x="1064539" y="990600"/>
                </a:lnTo>
                <a:lnTo>
                  <a:pt x="1044321" y="990600"/>
                </a:lnTo>
                <a:lnTo>
                  <a:pt x="1044321" y="1003300"/>
                </a:lnTo>
                <a:lnTo>
                  <a:pt x="1024115" y="1003300"/>
                </a:lnTo>
                <a:lnTo>
                  <a:pt x="1024115" y="1016000"/>
                </a:lnTo>
                <a:lnTo>
                  <a:pt x="1003896" y="1016000"/>
                </a:lnTo>
                <a:lnTo>
                  <a:pt x="1003896" y="1028700"/>
                </a:lnTo>
                <a:lnTo>
                  <a:pt x="990422" y="1028700"/>
                </a:lnTo>
                <a:lnTo>
                  <a:pt x="990422" y="1041400"/>
                </a:lnTo>
                <a:lnTo>
                  <a:pt x="963472" y="1041400"/>
                </a:lnTo>
                <a:lnTo>
                  <a:pt x="963472" y="1054100"/>
                </a:lnTo>
                <a:lnTo>
                  <a:pt x="949998" y="1054100"/>
                </a:lnTo>
                <a:lnTo>
                  <a:pt x="949998" y="1066800"/>
                </a:lnTo>
                <a:lnTo>
                  <a:pt x="923048" y="1066800"/>
                </a:lnTo>
                <a:lnTo>
                  <a:pt x="923048" y="1079500"/>
                </a:lnTo>
                <a:lnTo>
                  <a:pt x="882624" y="1079500"/>
                </a:lnTo>
                <a:lnTo>
                  <a:pt x="882624" y="1092200"/>
                </a:lnTo>
                <a:lnTo>
                  <a:pt x="842200" y="1092200"/>
                </a:lnTo>
                <a:lnTo>
                  <a:pt x="842200" y="1104900"/>
                </a:lnTo>
                <a:lnTo>
                  <a:pt x="808507" y="1104900"/>
                </a:lnTo>
                <a:lnTo>
                  <a:pt x="808507" y="1117600"/>
                </a:lnTo>
                <a:lnTo>
                  <a:pt x="586168" y="1117600"/>
                </a:lnTo>
                <a:lnTo>
                  <a:pt x="586168" y="1104900"/>
                </a:lnTo>
                <a:lnTo>
                  <a:pt x="532269" y="1104900"/>
                </a:lnTo>
                <a:lnTo>
                  <a:pt x="532269" y="1092200"/>
                </a:lnTo>
                <a:lnTo>
                  <a:pt x="498589" y="1092200"/>
                </a:lnTo>
                <a:lnTo>
                  <a:pt x="498589" y="1079500"/>
                </a:lnTo>
                <a:lnTo>
                  <a:pt x="444677" y="1079500"/>
                </a:lnTo>
                <a:lnTo>
                  <a:pt x="444677" y="1066800"/>
                </a:lnTo>
                <a:lnTo>
                  <a:pt x="410997" y="1066800"/>
                </a:lnTo>
                <a:lnTo>
                  <a:pt x="410997" y="1041400"/>
                </a:lnTo>
                <a:lnTo>
                  <a:pt x="384048" y="1041400"/>
                </a:lnTo>
                <a:lnTo>
                  <a:pt x="384048" y="1028700"/>
                </a:lnTo>
                <a:lnTo>
                  <a:pt x="370573" y="1028700"/>
                </a:lnTo>
                <a:lnTo>
                  <a:pt x="370573" y="1016000"/>
                </a:lnTo>
                <a:lnTo>
                  <a:pt x="343623" y="1016000"/>
                </a:lnTo>
                <a:lnTo>
                  <a:pt x="343623" y="1003300"/>
                </a:lnTo>
                <a:lnTo>
                  <a:pt x="323405" y="1003300"/>
                </a:lnTo>
                <a:lnTo>
                  <a:pt x="323405" y="990600"/>
                </a:lnTo>
                <a:lnTo>
                  <a:pt x="303199" y="990600"/>
                </a:lnTo>
                <a:lnTo>
                  <a:pt x="303199" y="965200"/>
                </a:lnTo>
                <a:lnTo>
                  <a:pt x="269506" y="965200"/>
                </a:lnTo>
                <a:lnTo>
                  <a:pt x="269506" y="952500"/>
                </a:lnTo>
                <a:lnTo>
                  <a:pt x="256032" y="952500"/>
                </a:lnTo>
                <a:lnTo>
                  <a:pt x="256032" y="939800"/>
                </a:lnTo>
                <a:lnTo>
                  <a:pt x="249288" y="939800"/>
                </a:lnTo>
                <a:lnTo>
                  <a:pt x="249288" y="914400"/>
                </a:lnTo>
                <a:lnTo>
                  <a:pt x="229082" y="914400"/>
                </a:lnTo>
                <a:lnTo>
                  <a:pt x="229082" y="901700"/>
                </a:lnTo>
                <a:lnTo>
                  <a:pt x="222338" y="901700"/>
                </a:lnTo>
                <a:lnTo>
                  <a:pt x="222338" y="889000"/>
                </a:lnTo>
                <a:lnTo>
                  <a:pt x="215607" y="889000"/>
                </a:lnTo>
                <a:lnTo>
                  <a:pt x="215607" y="876300"/>
                </a:lnTo>
                <a:lnTo>
                  <a:pt x="202133" y="876300"/>
                </a:lnTo>
                <a:lnTo>
                  <a:pt x="202133" y="863600"/>
                </a:lnTo>
                <a:lnTo>
                  <a:pt x="188658" y="863600"/>
                </a:lnTo>
                <a:lnTo>
                  <a:pt x="188658" y="850900"/>
                </a:lnTo>
                <a:lnTo>
                  <a:pt x="181927" y="850900"/>
                </a:lnTo>
                <a:lnTo>
                  <a:pt x="181927" y="825500"/>
                </a:lnTo>
                <a:lnTo>
                  <a:pt x="168440" y="825500"/>
                </a:lnTo>
                <a:lnTo>
                  <a:pt x="168440" y="812800"/>
                </a:lnTo>
                <a:lnTo>
                  <a:pt x="161709" y="812800"/>
                </a:lnTo>
                <a:lnTo>
                  <a:pt x="161709" y="800100"/>
                </a:lnTo>
                <a:lnTo>
                  <a:pt x="154965" y="800100"/>
                </a:lnTo>
                <a:lnTo>
                  <a:pt x="154965" y="787400"/>
                </a:lnTo>
                <a:lnTo>
                  <a:pt x="148234" y="787400"/>
                </a:lnTo>
                <a:lnTo>
                  <a:pt x="148234" y="774700"/>
                </a:lnTo>
                <a:lnTo>
                  <a:pt x="141490" y="774700"/>
                </a:lnTo>
                <a:lnTo>
                  <a:pt x="141490" y="749300"/>
                </a:lnTo>
                <a:lnTo>
                  <a:pt x="134759" y="749300"/>
                </a:lnTo>
                <a:lnTo>
                  <a:pt x="134759" y="723900"/>
                </a:lnTo>
                <a:lnTo>
                  <a:pt x="128016" y="723900"/>
                </a:lnTo>
                <a:lnTo>
                  <a:pt x="128016" y="711200"/>
                </a:lnTo>
                <a:lnTo>
                  <a:pt x="121285" y="711200"/>
                </a:lnTo>
                <a:lnTo>
                  <a:pt x="121285" y="685800"/>
                </a:lnTo>
                <a:lnTo>
                  <a:pt x="114541" y="685800"/>
                </a:lnTo>
                <a:lnTo>
                  <a:pt x="114541" y="660400"/>
                </a:lnTo>
                <a:lnTo>
                  <a:pt x="107810" y="660400"/>
                </a:lnTo>
                <a:lnTo>
                  <a:pt x="107810" y="647700"/>
                </a:lnTo>
                <a:lnTo>
                  <a:pt x="101066" y="647700"/>
                </a:lnTo>
                <a:lnTo>
                  <a:pt x="101066" y="546100"/>
                </a:lnTo>
                <a:lnTo>
                  <a:pt x="539013" y="546100"/>
                </a:lnTo>
                <a:lnTo>
                  <a:pt x="539013" y="533400"/>
                </a:lnTo>
                <a:lnTo>
                  <a:pt x="532269" y="533400"/>
                </a:lnTo>
                <a:lnTo>
                  <a:pt x="532269" y="520700"/>
                </a:lnTo>
                <a:lnTo>
                  <a:pt x="525538" y="520700"/>
                </a:lnTo>
                <a:lnTo>
                  <a:pt x="525538" y="495300"/>
                </a:lnTo>
                <a:lnTo>
                  <a:pt x="518795" y="495300"/>
                </a:lnTo>
                <a:lnTo>
                  <a:pt x="518795" y="444500"/>
                </a:lnTo>
                <a:lnTo>
                  <a:pt x="512064" y="444500"/>
                </a:lnTo>
                <a:lnTo>
                  <a:pt x="512064" y="431800"/>
                </a:lnTo>
                <a:lnTo>
                  <a:pt x="505320" y="431800"/>
                </a:lnTo>
                <a:lnTo>
                  <a:pt x="505320" y="292100"/>
                </a:lnTo>
                <a:lnTo>
                  <a:pt x="512064" y="292100"/>
                </a:lnTo>
                <a:lnTo>
                  <a:pt x="512064" y="241300"/>
                </a:lnTo>
                <a:lnTo>
                  <a:pt x="518795" y="241300"/>
                </a:lnTo>
                <a:lnTo>
                  <a:pt x="518795" y="215900"/>
                </a:lnTo>
                <a:lnTo>
                  <a:pt x="525538" y="215900"/>
                </a:lnTo>
                <a:lnTo>
                  <a:pt x="525538" y="190500"/>
                </a:lnTo>
                <a:lnTo>
                  <a:pt x="532269" y="190500"/>
                </a:lnTo>
                <a:lnTo>
                  <a:pt x="532269" y="177800"/>
                </a:lnTo>
                <a:lnTo>
                  <a:pt x="539013" y="177800"/>
                </a:lnTo>
                <a:lnTo>
                  <a:pt x="539013" y="139700"/>
                </a:lnTo>
                <a:lnTo>
                  <a:pt x="545744" y="139700"/>
                </a:lnTo>
                <a:lnTo>
                  <a:pt x="545744" y="127000"/>
                </a:lnTo>
                <a:lnTo>
                  <a:pt x="552488" y="127000"/>
                </a:lnTo>
                <a:lnTo>
                  <a:pt x="552488" y="114300"/>
                </a:lnTo>
                <a:lnTo>
                  <a:pt x="559219" y="114300"/>
                </a:lnTo>
                <a:lnTo>
                  <a:pt x="559219" y="101600"/>
                </a:lnTo>
                <a:lnTo>
                  <a:pt x="565962" y="101600"/>
                </a:lnTo>
                <a:lnTo>
                  <a:pt x="565962" y="88900"/>
                </a:lnTo>
                <a:lnTo>
                  <a:pt x="572693" y="88900"/>
                </a:lnTo>
                <a:lnTo>
                  <a:pt x="572693" y="76200"/>
                </a:lnTo>
                <a:lnTo>
                  <a:pt x="579437" y="76200"/>
                </a:lnTo>
                <a:lnTo>
                  <a:pt x="579437" y="63500"/>
                </a:lnTo>
                <a:lnTo>
                  <a:pt x="586168" y="63500"/>
                </a:lnTo>
                <a:lnTo>
                  <a:pt x="586168" y="50800"/>
                </a:lnTo>
                <a:lnTo>
                  <a:pt x="592912" y="50800"/>
                </a:lnTo>
                <a:lnTo>
                  <a:pt x="592912" y="38100"/>
                </a:lnTo>
                <a:lnTo>
                  <a:pt x="606386" y="38100"/>
                </a:lnTo>
                <a:lnTo>
                  <a:pt x="606386" y="25400"/>
                </a:lnTo>
                <a:lnTo>
                  <a:pt x="613117" y="25400"/>
                </a:lnTo>
                <a:lnTo>
                  <a:pt x="613117" y="12700"/>
                </a:lnTo>
                <a:lnTo>
                  <a:pt x="626592" y="12700"/>
                </a:lnTo>
                <a:lnTo>
                  <a:pt x="626592" y="0"/>
                </a:lnTo>
                <a:lnTo>
                  <a:pt x="0" y="0"/>
                </a:lnTo>
                <a:lnTo>
                  <a:pt x="0" y="12700"/>
                </a:lnTo>
                <a:lnTo>
                  <a:pt x="0" y="25400"/>
                </a:lnTo>
                <a:lnTo>
                  <a:pt x="0" y="1270000"/>
                </a:lnTo>
                <a:lnTo>
                  <a:pt x="1367726" y="1270000"/>
                </a:lnTo>
                <a:lnTo>
                  <a:pt x="1367726" y="901700"/>
                </a:lnTo>
                <a:lnTo>
                  <a:pt x="1367726" y="889000"/>
                </a:lnTo>
                <a:close/>
              </a:path>
            </a:pathLst>
          </a:custGeom>
          <a:solidFill>
            <a:srgbClr val="EEC74B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32" name="bg object 32"/>
          <p:cNvSpPr/>
          <p:nvPr/>
        </p:nvSpPr>
        <p:spPr>
          <a:xfrm>
            <a:off x="2222419" y="12942479"/>
            <a:ext cx="1152038" cy="1079500"/>
          </a:xfrm>
          <a:custGeom>
            <a:avLst/>
            <a:gdLst/>
            <a:ahLst/>
            <a:cxnLst/>
            <a:rect l="l" t="t" r="r" b="b"/>
            <a:pathLst>
              <a:path w="916305" h="1079500">
                <a:moveTo>
                  <a:pt x="188645" y="711200"/>
                </a:moveTo>
                <a:lnTo>
                  <a:pt x="175171" y="711200"/>
                </a:lnTo>
                <a:lnTo>
                  <a:pt x="175171" y="698500"/>
                </a:lnTo>
                <a:lnTo>
                  <a:pt x="168440" y="698500"/>
                </a:lnTo>
                <a:lnTo>
                  <a:pt x="168440" y="686003"/>
                </a:lnTo>
                <a:lnTo>
                  <a:pt x="161696" y="686003"/>
                </a:lnTo>
                <a:lnTo>
                  <a:pt x="161696" y="673303"/>
                </a:lnTo>
                <a:lnTo>
                  <a:pt x="148221" y="673303"/>
                </a:lnTo>
                <a:lnTo>
                  <a:pt x="148221" y="660603"/>
                </a:lnTo>
                <a:lnTo>
                  <a:pt x="134747" y="660603"/>
                </a:lnTo>
                <a:lnTo>
                  <a:pt x="134747" y="647903"/>
                </a:lnTo>
                <a:lnTo>
                  <a:pt x="0" y="647903"/>
                </a:lnTo>
                <a:lnTo>
                  <a:pt x="0" y="660603"/>
                </a:lnTo>
                <a:lnTo>
                  <a:pt x="20205" y="660603"/>
                </a:lnTo>
                <a:lnTo>
                  <a:pt x="20205" y="673303"/>
                </a:lnTo>
                <a:lnTo>
                  <a:pt x="40424" y="673303"/>
                </a:lnTo>
                <a:lnTo>
                  <a:pt x="40424" y="686003"/>
                </a:lnTo>
                <a:lnTo>
                  <a:pt x="47167" y="686003"/>
                </a:lnTo>
                <a:lnTo>
                  <a:pt x="47167" y="698703"/>
                </a:lnTo>
                <a:lnTo>
                  <a:pt x="67373" y="698703"/>
                </a:lnTo>
                <a:lnTo>
                  <a:pt x="67373" y="711200"/>
                </a:lnTo>
                <a:lnTo>
                  <a:pt x="67373" y="723900"/>
                </a:lnTo>
                <a:lnTo>
                  <a:pt x="188645" y="723900"/>
                </a:lnTo>
                <a:lnTo>
                  <a:pt x="188645" y="711200"/>
                </a:lnTo>
                <a:close/>
              </a:path>
              <a:path w="916305" h="1079500">
                <a:moveTo>
                  <a:pt x="269506" y="914603"/>
                </a:moveTo>
                <a:lnTo>
                  <a:pt x="195389" y="914603"/>
                </a:lnTo>
                <a:lnTo>
                  <a:pt x="195389" y="927303"/>
                </a:lnTo>
                <a:lnTo>
                  <a:pt x="208864" y="927303"/>
                </a:lnTo>
                <a:lnTo>
                  <a:pt x="208864" y="952500"/>
                </a:lnTo>
                <a:lnTo>
                  <a:pt x="208864" y="965200"/>
                </a:lnTo>
                <a:lnTo>
                  <a:pt x="215607" y="965200"/>
                </a:lnTo>
                <a:lnTo>
                  <a:pt x="215607" y="990600"/>
                </a:lnTo>
                <a:lnTo>
                  <a:pt x="222338" y="990600"/>
                </a:lnTo>
                <a:lnTo>
                  <a:pt x="222338" y="1003300"/>
                </a:lnTo>
                <a:lnTo>
                  <a:pt x="222338" y="1016000"/>
                </a:lnTo>
                <a:lnTo>
                  <a:pt x="229082" y="1016000"/>
                </a:lnTo>
                <a:lnTo>
                  <a:pt x="229082" y="1041400"/>
                </a:lnTo>
                <a:lnTo>
                  <a:pt x="229082" y="1079500"/>
                </a:lnTo>
                <a:lnTo>
                  <a:pt x="235813" y="1079500"/>
                </a:lnTo>
                <a:lnTo>
                  <a:pt x="235813" y="1041400"/>
                </a:lnTo>
                <a:lnTo>
                  <a:pt x="242557" y="1041400"/>
                </a:lnTo>
                <a:lnTo>
                  <a:pt x="242557" y="1016000"/>
                </a:lnTo>
                <a:lnTo>
                  <a:pt x="242557" y="1003300"/>
                </a:lnTo>
                <a:lnTo>
                  <a:pt x="249288" y="1003300"/>
                </a:lnTo>
                <a:lnTo>
                  <a:pt x="249288" y="990600"/>
                </a:lnTo>
                <a:lnTo>
                  <a:pt x="249288" y="965200"/>
                </a:lnTo>
                <a:lnTo>
                  <a:pt x="256032" y="965200"/>
                </a:lnTo>
                <a:lnTo>
                  <a:pt x="256032" y="952500"/>
                </a:lnTo>
                <a:lnTo>
                  <a:pt x="262763" y="952500"/>
                </a:lnTo>
                <a:lnTo>
                  <a:pt x="262763" y="927303"/>
                </a:lnTo>
                <a:lnTo>
                  <a:pt x="269506" y="927303"/>
                </a:lnTo>
                <a:lnTo>
                  <a:pt x="269506" y="914603"/>
                </a:lnTo>
                <a:close/>
              </a:path>
              <a:path w="916305" h="1079500">
                <a:moveTo>
                  <a:pt x="471627" y="647903"/>
                </a:moveTo>
                <a:lnTo>
                  <a:pt x="316661" y="647903"/>
                </a:lnTo>
                <a:lnTo>
                  <a:pt x="316661" y="660603"/>
                </a:lnTo>
                <a:lnTo>
                  <a:pt x="303187" y="660603"/>
                </a:lnTo>
                <a:lnTo>
                  <a:pt x="303187" y="673303"/>
                </a:lnTo>
                <a:lnTo>
                  <a:pt x="296456" y="673303"/>
                </a:lnTo>
                <a:lnTo>
                  <a:pt x="296456" y="686003"/>
                </a:lnTo>
                <a:lnTo>
                  <a:pt x="289712" y="686003"/>
                </a:lnTo>
                <a:lnTo>
                  <a:pt x="289712" y="698703"/>
                </a:lnTo>
                <a:lnTo>
                  <a:pt x="282981" y="698703"/>
                </a:lnTo>
                <a:lnTo>
                  <a:pt x="282981" y="711403"/>
                </a:lnTo>
                <a:lnTo>
                  <a:pt x="269506" y="711403"/>
                </a:lnTo>
                <a:lnTo>
                  <a:pt x="269506" y="724103"/>
                </a:lnTo>
                <a:lnTo>
                  <a:pt x="262763" y="724103"/>
                </a:lnTo>
                <a:lnTo>
                  <a:pt x="262763" y="736803"/>
                </a:lnTo>
                <a:lnTo>
                  <a:pt x="249288" y="736803"/>
                </a:lnTo>
                <a:lnTo>
                  <a:pt x="249288" y="749503"/>
                </a:lnTo>
                <a:lnTo>
                  <a:pt x="202133" y="749503"/>
                </a:lnTo>
                <a:lnTo>
                  <a:pt x="202133" y="736803"/>
                </a:lnTo>
                <a:lnTo>
                  <a:pt x="195389" y="736803"/>
                </a:lnTo>
                <a:lnTo>
                  <a:pt x="195389" y="724103"/>
                </a:lnTo>
                <a:lnTo>
                  <a:pt x="80848" y="724103"/>
                </a:lnTo>
                <a:lnTo>
                  <a:pt x="80848" y="736803"/>
                </a:lnTo>
                <a:lnTo>
                  <a:pt x="94322" y="736803"/>
                </a:lnTo>
                <a:lnTo>
                  <a:pt x="94322" y="749503"/>
                </a:lnTo>
                <a:lnTo>
                  <a:pt x="107797" y="749503"/>
                </a:lnTo>
                <a:lnTo>
                  <a:pt x="107797" y="762203"/>
                </a:lnTo>
                <a:lnTo>
                  <a:pt x="114541" y="762203"/>
                </a:lnTo>
                <a:lnTo>
                  <a:pt x="114541" y="774903"/>
                </a:lnTo>
                <a:lnTo>
                  <a:pt x="128016" y="774903"/>
                </a:lnTo>
                <a:lnTo>
                  <a:pt x="128016" y="787400"/>
                </a:lnTo>
                <a:lnTo>
                  <a:pt x="128016" y="800100"/>
                </a:lnTo>
                <a:lnTo>
                  <a:pt x="148221" y="800100"/>
                </a:lnTo>
                <a:lnTo>
                  <a:pt x="148221" y="812800"/>
                </a:lnTo>
                <a:lnTo>
                  <a:pt x="148221" y="825500"/>
                </a:lnTo>
                <a:lnTo>
                  <a:pt x="161696" y="825500"/>
                </a:lnTo>
                <a:lnTo>
                  <a:pt x="161696" y="838200"/>
                </a:lnTo>
                <a:lnTo>
                  <a:pt x="168440" y="838200"/>
                </a:lnTo>
                <a:lnTo>
                  <a:pt x="168440" y="850900"/>
                </a:lnTo>
                <a:lnTo>
                  <a:pt x="175171" y="850900"/>
                </a:lnTo>
                <a:lnTo>
                  <a:pt x="175171" y="863600"/>
                </a:lnTo>
                <a:lnTo>
                  <a:pt x="181914" y="863600"/>
                </a:lnTo>
                <a:lnTo>
                  <a:pt x="181914" y="876300"/>
                </a:lnTo>
                <a:lnTo>
                  <a:pt x="181914" y="889000"/>
                </a:lnTo>
                <a:lnTo>
                  <a:pt x="188645" y="889000"/>
                </a:lnTo>
                <a:lnTo>
                  <a:pt x="188645" y="901700"/>
                </a:lnTo>
                <a:lnTo>
                  <a:pt x="188645" y="914400"/>
                </a:lnTo>
                <a:lnTo>
                  <a:pt x="276237" y="914400"/>
                </a:lnTo>
                <a:lnTo>
                  <a:pt x="276237" y="901700"/>
                </a:lnTo>
                <a:lnTo>
                  <a:pt x="282981" y="901700"/>
                </a:lnTo>
                <a:lnTo>
                  <a:pt x="282981" y="889000"/>
                </a:lnTo>
                <a:lnTo>
                  <a:pt x="282981" y="876300"/>
                </a:lnTo>
                <a:lnTo>
                  <a:pt x="289712" y="876300"/>
                </a:lnTo>
                <a:lnTo>
                  <a:pt x="289712" y="863600"/>
                </a:lnTo>
                <a:lnTo>
                  <a:pt x="303187" y="863600"/>
                </a:lnTo>
                <a:lnTo>
                  <a:pt x="303187" y="850900"/>
                </a:lnTo>
                <a:lnTo>
                  <a:pt x="303187" y="838200"/>
                </a:lnTo>
                <a:lnTo>
                  <a:pt x="303187" y="825500"/>
                </a:lnTo>
                <a:lnTo>
                  <a:pt x="316661" y="825500"/>
                </a:lnTo>
                <a:lnTo>
                  <a:pt x="316661" y="812800"/>
                </a:lnTo>
                <a:lnTo>
                  <a:pt x="323405" y="812800"/>
                </a:lnTo>
                <a:lnTo>
                  <a:pt x="323405" y="800100"/>
                </a:lnTo>
                <a:lnTo>
                  <a:pt x="336880" y="800100"/>
                </a:lnTo>
                <a:lnTo>
                  <a:pt x="336880" y="787400"/>
                </a:lnTo>
                <a:lnTo>
                  <a:pt x="343611" y="787400"/>
                </a:lnTo>
                <a:lnTo>
                  <a:pt x="343611" y="774903"/>
                </a:lnTo>
                <a:lnTo>
                  <a:pt x="357085" y="774903"/>
                </a:lnTo>
                <a:lnTo>
                  <a:pt x="357085" y="762203"/>
                </a:lnTo>
                <a:lnTo>
                  <a:pt x="363829" y="762203"/>
                </a:lnTo>
                <a:lnTo>
                  <a:pt x="363829" y="749503"/>
                </a:lnTo>
                <a:lnTo>
                  <a:pt x="370560" y="749503"/>
                </a:lnTo>
                <a:lnTo>
                  <a:pt x="370560" y="736803"/>
                </a:lnTo>
                <a:lnTo>
                  <a:pt x="384035" y="736803"/>
                </a:lnTo>
                <a:lnTo>
                  <a:pt x="384035" y="724103"/>
                </a:lnTo>
                <a:lnTo>
                  <a:pt x="390779" y="724103"/>
                </a:lnTo>
                <a:lnTo>
                  <a:pt x="390779" y="711403"/>
                </a:lnTo>
                <a:lnTo>
                  <a:pt x="404253" y="711403"/>
                </a:lnTo>
                <a:lnTo>
                  <a:pt x="404253" y="698703"/>
                </a:lnTo>
                <a:lnTo>
                  <a:pt x="417728" y="698703"/>
                </a:lnTo>
                <a:lnTo>
                  <a:pt x="417728" y="686003"/>
                </a:lnTo>
                <a:lnTo>
                  <a:pt x="431203" y="686003"/>
                </a:lnTo>
                <a:lnTo>
                  <a:pt x="431203" y="673303"/>
                </a:lnTo>
                <a:lnTo>
                  <a:pt x="458152" y="673303"/>
                </a:lnTo>
                <a:lnTo>
                  <a:pt x="458152" y="660603"/>
                </a:lnTo>
                <a:lnTo>
                  <a:pt x="471627" y="660603"/>
                </a:lnTo>
                <a:lnTo>
                  <a:pt x="471627" y="647903"/>
                </a:lnTo>
                <a:close/>
              </a:path>
              <a:path w="916305" h="1079500">
                <a:moveTo>
                  <a:pt x="916305" y="0"/>
                </a:moveTo>
                <a:lnTo>
                  <a:pt x="282981" y="0"/>
                </a:lnTo>
                <a:lnTo>
                  <a:pt x="282981" y="12700"/>
                </a:lnTo>
                <a:lnTo>
                  <a:pt x="296456" y="12700"/>
                </a:lnTo>
                <a:lnTo>
                  <a:pt x="296456" y="25400"/>
                </a:lnTo>
                <a:lnTo>
                  <a:pt x="303187" y="25400"/>
                </a:lnTo>
                <a:lnTo>
                  <a:pt x="303187" y="38100"/>
                </a:lnTo>
                <a:lnTo>
                  <a:pt x="309930" y="38100"/>
                </a:lnTo>
                <a:lnTo>
                  <a:pt x="309930" y="50800"/>
                </a:lnTo>
                <a:lnTo>
                  <a:pt x="323405" y="50800"/>
                </a:lnTo>
                <a:lnTo>
                  <a:pt x="323405" y="76200"/>
                </a:lnTo>
                <a:lnTo>
                  <a:pt x="336880" y="76200"/>
                </a:lnTo>
                <a:lnTo>
                  <a:pt x="336880" y="101600"/>
                </a:lnTo>
                <a:lnTo>
                  <a:pt x="343611" y="101600"/>
                </a:lnTo>
                <a:lnTo>
                  <a:pt x="343611" y="114300"/>
                </a:lnTo>
                <a:lnTo>
                  <a:pt x="350354" y="114300"/>
                </a:lnTo>
                <a:lnTo>
                  <a:pt x="350354" y="127000"/>
                </a:lnTo>
                <a:lnTo>
                  <a:pt x="357085" y="127000"/>
                </a:lnTo>
                <a:lnTo>
                  <a:pt x="357085" y="139700"/>
                </a:lnTo>
                <a:lnTo>
                  <a:pt x="363829" y="139700"/>
                </a:lnTo>
                <a:lnTo>
                  <a:pt x="363829" y="165100"/>
                </a:lnTo>
                <a:lnTo>
                  <a:pt x="370560" y="165100"/>
                </a:lnTo>
                <a:lnTo>
                  <a:pt x="370560" y="190500"/>
                </a:lnTo>
                <a:lnTo>
                  <a:pt x="377304" y="190500"/>
                </a:lnTo>
                <a:lnTo>
                  <a:pt x="377304" y="215900"/>
                </a:lnTo>
                <a:lnTo>
                  <a:pt x="384035" y="215900"/>
                </a:lnTo>
                <a:lnTo>
                  <a:pt x="384035" y="241300"/>
                </a:lnTo>
                <a:lnTo>
                  <a:pt x="390779" y="241300"/>
                </a:lnTo>
                <a:lnTo>
                  <a:pt x="390779" y="266700"/>
                </a:lnTo>
                <a:lnTo>
                  <a:pt x="397510" y="266700"/>
                </a:lnTo>
                <a:lnTo>
                  <a:pt x="397510" y="431800"/>
                </a:lnTo>
                <a:lnTo>
                  <a:pt x="390779" y="431800"/>
                </a:lnTo>
                <a:lnTo>
                  <a:pt x="390779" y="457200"/>
                </a:lnTo>
                <a:lnTo>
                  <a:pt x="384035" y="457200"/>
                </a:lnTo>
                <a:lnTo>
                  <a:pt x="384035" y="495300"/>
                </a:lnTo>
                <a:lnTo>
                  <a:pt x="377304" y="495300"/>
                </a:lnTo>
                <a:lnTo>
                  <a:pt x="377304" y="520700"/>
                </a:lnTo>
                <a:lnTo>
                  <a:pt x="370560" y="520700"/>
                </a:lnTo>
                <a:lnTo>
                  <a:pt x="370560" y="546100"/>
                </a:lnTo>
                <a:lnTo>
                  <a:pt x="821982" y="546100"/>
                </a:lnTo>
                <a:lnTo>
                  <a:pt x="821982" y="647700"/>
                </a:lnTo>
                <a:lnTo>
                  <a:pt x="808507" y="647700"/>
                </a:lnTo>
                <a:lnTo>
                  <a:pt x="808507" y="673100"/>
                </a:lnTo>
                <a:lnTo>
                  <a:pt x="801763" y="673100"/>
                </a:lnTo>
                <a:lnTo>
                  <a:pt x="801763" y="711200"/>
                </a:lnTo>
                <a:lnTo>
                  <a:pt x="795032" y="711200"/>
                </a:lnTo>
                <a:lnTo>
                  <a:pt x="795032" y="723900"/>
                </a:lnTo>
                <a:lnTo>
                  <a:pt x="788289" y="723900"/>
                </a:lnTo>
                <a:lnTo>
                  <a:pt x="788289" y="749300"/>
                </a:lnTo>
                <a:lnTo>
                  <a:pt x="781558" y="749300"/>
                </a:lnTo>
                <a:lnTo>
                  <a:pt x="781558" y="762000"/>
                </a:lnTo>
                <a:lnTo>
                  <a:pt x="774814" y="762000"/>
                </a:lnTo>
                <a:lnTo>
                  <a:pt x="774814" y="774700"/>
                </a:lnTo>
                <a:lnTo>
                  <a:pt x="768083" y="774700"/>
                </a:lnTo>
                <a:lnTo>
                  <a:pt x="768083" y="800100"/>
                </a:lnTo>
                <a:lnTo>
                  <a:pt x="747864" y="800100"/>
                </a:lnTo>
                <a:lnTo>
                  <a:pt x="747864" y="825500"/>
                </a:lnTo>
                <a:lnTo>
                  <a:pt x="741133" y="825500"/>
                </a:lnTo>
                <a:lnTo>
                  <a:pt x="741133" y="838200"/>
                </a:lnTo>
                <a:lnTo>
                  <a:pt x="734390" y="838200"/>
                </a:lnTo>
                <a:lnTo>
                  <a:pt x="734390" y="850900"/>
                </a:lnTo>
                <a:lnTo>
                  <a:pt x="727659" y="850900"/>
                </a:lnTo>
                <a:lnTo>
                  <a:pt x="727659" y="863600"/>
                </a:lnTo>
                <a:lnTo>
                  <a:pt x="720915" y="863600"/>
                </a:lnTo>
                <a:lnTo>
                  <a:pt x="720915" y="876300"/>
                </a:lnTo>
                <a:lnTo>
                  <a:pt x="714184" y="876300"/>
                </a:lnTo>
                <a:lnTo>
                  <a:pt x="714184" y="889000"/>
                </a:lnTo>
                <a:lnTo>
                  <a:pt x="700709" y="889000"/>
                </a:lnTo>
                <a:lnTo>
                  <a:pt x="700709" y="901700"/>
                </a:lnTo>
                <a:lnTo>
                  <a:pt x="916305" y="901700"/>
                </a:lnTo>
                <a:lnTo>
                  <a:pt x="916305" y="889000"/>
                </a:lnTo>
                <a:lnTo>
                  <a:pt x="916305" y="876300"/>
                </a:lnTo>
                <a:lnTo>
                  <a:pt x="916305" y="12700"/>
                </a:lnTo>
                <a:lnTo>
                  <a:pt x="916305" y="0"/>
                </a:lnTo>
                <a:close/>
              </a:path>
            </a:pathLst>
          </a:custGeom>
          <a:solidFill>
            <a:srgbClr val="EEC74B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33" name="bg object 33"/>
          <p:cNvSpPr/>
          <p:nvPr/>
        </p:nvSpPr>
        <p:spPr>
          <a:xfrm>
            <a:off x="1942880" y="13488782"/>
            <a:ext cx="1135272" cy="114300"/>
          </a:xfrm>
          <a:custGeom>
            <a:avLst/>
            <a:gdLst/>
            <a:ahLst/>
            <a:cxnLst/>
            <a:rect l="l" t="t" r="r" b="b"/>
            <a:pathLst>
              <a:path w="902969" h="114300">
                <a:moveTo>
                  <a:pt x="316661" y="12496"/>
                </a:moveTo>
                <a:lnTo>
                  <a:pt x="309930" y="12496"/>
                </a:lnTo>
                <a:lnTo>
                  <a:pt x="309930" y="0"/>
                </a:lnTo>
                <a:lnTo>
                  <a:pt x="0" y="0"/>
                </a:lnTo>
                <a:lnTo>
                  <a:pt x="0" y="12700"/>
                </a:lnTo>
                <a:lnTo>
                  <a:pt x="40424" y="12700"/>
                </a:lnTo>
                <a:lnTo>
                  <a:pt x="40424" y="25196"/>
                </a:lnTo>
                <a:lnTo>
                  <a:pt x="87591" y="25196"/>
                </a:lnTo>
                <a:lnTo>
                  <a:pt x="87591" y="37896"/>
                </a:lnTo>
                <a:lnTo>
                  <a:pt x="316661" y="37896"/>
                </a:lnTo>
                <a:lnTo>
                  <a:pt x="316661" y="25196"/>
                </a:lnTo>
                <a:lnTo>
                  <a:pt x="316661" y="12496"/>
                </a:lnTo>
                <a:close/>
              </a:path>
              <a:path w="902969" h="114300">
                <a:moveTo>
                  <a:pt x="350354" y="75996"/>
                </a:moveTo>
                <a:lnTo>
                  <a:pt x="343611" y="75996"/>
                </a:lnTo>
                <a:lnTo>
                  <a:pt x="343611" y="63500"/>
                </a:lnTo>
                <a:lnTo>
                  <a:pt x="336880" y="63500"/>
                </a:lnTo>
                <a:lnTo>
                  <a:pt x="336880" y="50800"/>
                </a:lnTo>
                <a:lnTo>
                  <a:pt x="330136" y="50800"/>
                </a:lnTo>
                <a:lnTo>
                  <a:pt x="330136" y="38100"/>
                </a:lnTo>
                <a:lnTo>
                  <a:pt x="114541" y="38100"/>
                </a:lnTo>
                <a:lnTo>
                  <a:pt x="114541" y="50800"/>
                </a:lnTo>
                <a:lnTo>
                  <a:pt x="148221" y="50800"/>
                </a:lnTo>
                <a:lnTo>
                  <a:pt x="148221" y="63500"/>
                </a:lnTo>
                <a:lnTo>
                  <a:pt x="154965" y="63500"/>
                </a:lnTo>
                <a:lnTo>
                  <a:pt x="154965" y="76200"/>
                </a:lnTo>
                <a:lnTo>
                  <a:pt x="181914" y="76200"/>
                </a:lnTo>
                <a:lnTo>
                  <a:pt x="181914" y="88696"/>
                </a:lnTo>
                <a:lnTo>
                  <a:pt x="202120" y="88696"/>
                </a:lnTo>
                <a:lnTo>
                  <a:pt x="202120" y="101396"/>
                </a:lnTo>
                <a:lnTo>
                  <a:pt x="350354" y="101396"/>
                </a:lnTo>
                <a:lnTo>
                  <a:pt x="350354" y="88696"/>
                </a:lnTo>
                <a:lnTo>
                  <a:pt x="350354" y="75996"/>
                </a:lnTo>
                <a:close/>
              </a:path>
              <a:path w="902969" h="114300">
                <a:moveTo>
                  <a:pt x="734390" y="76200"/>
                </a:moveTo>
                <a:lnTo>
                  <a:pt x="552475" y="76200"/>
                </a:lnTo>
                <a:lnTo>
                  <a:pt x="552475" y="88900"/>
                </a:lnTo>
                <a:lnTo>
                  <a:pt x="545744" y="88900"/>
                </a:lnTo>
                <a:lnTo>
                  <a:pt x="545744" y="101600"/>
                </a:lnTo>
                <a:lnTo>
                  <a:pt x="539000" y="101600"/>
                </a:lnTo>
                <a:lnTo>
                  <a:pt x="539000" y="114300"/>
                </a:lnTo>
                <a:lnTo>
                  <a:pt x="693966" y="114300"/>
                </a:lnTo>
                <a:lnTo>
                  <a:pt x="693966" y="101600"/>
                </a:lnTo>
                <a:lnTo>
                  <a:pt x="707440" y="101600"/>
                </a:lnTo>
                <a:lnTo>
                  <a:pt x="707440" y="88900"/>
                </a:lnTo>
                <a:lnTo>
                  <a:pt x="734390" y="88900"/>
                </a:lnTo>
                <a:lnTo>
                  <a:pt x="734390" y="76200"/>
                </a:lnTo>
                <a:close/>
              </a:path>
              <a:path w="902969" h="114300">
                <a:moveTo>
                  <a:pt x="795032" y="38100"/>
                </a:moveTo>
                <a:lnTo>
                  <a:pt x="565950" y="38100"/>
                </a:lnTo>
                <a:lnTo>
                  <a:pt x="565950" y="50596"/>
                </a:lnTo>
                <a:lnTo>
                  <a:pt x="559219" y="50596"/>
                </a:lnTo>
                <a:lnTo>
                  <a:pt x="559219" y="63296"/>
                </a:lnTo>
                <a:lnTo>
                  <a:pt x="559219" y="75996"/>
                </a:lnTo>
                <a:lnTo>
                  <a:pt x="747864" y="75996"/>
                </a:lnTo>
                <a:lnTo>
                  <a:pt x="747864" y="63296"/>
                </a:lnTo>
                <a:lnTo>
                  <a:pt x="761339" y="63296"/>
                </a:lnTo>
                <a:lnTo>
                  <a:pt x="761339" y="50800"/>
                </a:lnTo>
                <a:lnTo>
                  <a:pt x="795032" y="50800"/>
                </a:lnTo>
                <a:lnTo>
                  <a:pt x="795032" y="38100"/>
                </a:lnTo>
                <a:close/>
              </a:path>
              <a:path w="902969" h="114300">
                <a:moveTo>
                  <a:pt x="902830" y="0"/>
                </a:moveTo>
                <a:lnTo>
                  <a:pt x="586168" y="0"/>
                </a:lnTo>
                <a:lnTo>
                  <a:pt x="586168" y="12496"/>
                </a:lnTo>
                <a:lnTo>
                  <a:pt x="579424" y="12496"/>
                </a:lnTo>
                <a:lnTo>
                  <a:pt x="579424" y="25196"/>
                </a:lnTo>
                <a:lnTo>
                  <a:pt x="579424" y="37896"/>
                </a:lnTo>
                <a:lnTo>
                  <a:pt x="815238" y="37896"/>
                </a:lnTo>
                <a:lnTo>
                  <a:pt x="815238" y="25196"/>
                </a:lnTo>
                <a:lnTo>
                  <a:pt x="869137" y="25196"/>
                </a:lnTo>
                <a:lnTo>
                  <a:pt x="869137" y="12700"/>
                </a:lnTo>
                <a:lnTo>
                  <a:pt x="902830" y="12700"/>
                </a:lnTo>
                <a:lnTo>
                  <a:pt x="902830" y="0"/>
                </a:lnTo>
                <a:close/>
              </a:path>
            </a:pathLst>
          </a:custGeom>
          <a:solidFill>
            <a:srgbClr val="EEC74B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34" name="bg object 34"/>
          <p:cNvSpPr/>
          <p:nvPr/>
        </p:nvSpPr>
        <p:spPr>
          <a:xfrm>
            <a:off x="5127935" y="13444129"/>
            <a:ext cx="635496" cy="215900"/>
          </a:xfrm>
          <a:custGeom>
            <a:avLst/>
            <a:gdLst/>
            <a:ahLst/>
            <a:cxnLst/>
            <a:rect l="l" t="t" r="r" b="b"/>
            <a:pathLst>
              <a:path w="505460" h="215900">
                <a:moveTo>
                  <a:pt x="505320" y="101600"/>
                </a:moveTo>
                <a:lnTo>
                  <a:pt x="498576" y="101600"/>
                </a:lnTo>
                <a:lnTo>
                  <a:pt x="498576" y="87630"/>
                </a:lnTo>
                <a:lnTo>
                  <a:pt x="485101" y="87630"/>
                </a:lnTo>
                <a:lnTo>
                  <a:pt x="485101" y="81280"/>
                </a:lnTo>
                <a:lnTo>
                  <a:pt x="478370" y="81280"/>
                </a:lnTo>
                <a:lnTo>
                  <a:pt x="478370" y="74930"/>
                </a:lnTo>
                <a:lnTo>
                  <a:pt x="478370" y="67310"/>
                </a:lnTo>
                <a:lnTo>
                  <a:pt x="464896" y="67310"/>
                </a:lnTo>
                <a:lnTo>
                  <a:pt x="464896" y="60960"/>
                </a:lnTo>
                <a:lnTo>
                  <a:pt x="464896" y="54610"/>
                </a:lnTo>
                <a:lnTo>
                  <a:pt x="451408" y="54610"/>
                </a:lnTo>
                <a:lnTo>
                  <a:pt x="451408" y="48260"/>
                </a:lnTo>
                <a:lnTo>
                  <a:pt x="431203" y="48260"/>
                </a:lnTo>
                <a:lnTo>
                  <a:pt x="431203" y="40640"/>
                </a:lnTo>
                <a:lnTo>
                  <a:pt x="424472" y="40640"/>
                </a:lnTo>
                <a:lnTo>
                  <a:pt x="424472" y="34290"/>
                </a:lnTo>
                <a:lnTo>
                  <a:pt x="417728" y="34290"/>
                </a:lnTo>
                <a:lnTo>
                  <a:pt x="417728" y="27940"/>
                </a:lnTo>
                <a:lnTo>
                  <a:pt x="384035" y="27940"/>
                </a:lnTo>
                <a:lnTo>
                  <a:pt x="384035" y="20320"/>
                </a:lnTo>
                <a:lnTo>
                  <a:pt x="377304" y="20320"/>
                </a:lnTo>
                <a:lnTo>
                  <a:pt x="377304" y="13970"/>
                </a:lnTo>
                <a:lnTo>
                  <a:pt x="343611" y="13970"/>
                </a:lnTo>
                <a:lnTo>
                  <a:pt x="343611" y="7620"/>
                </a:lnTo>
                <a:lnTo>
                  <a:pt x="289712" y="7620"/>
                </a:lnTo>
                <a:lnTo>
                  <a:pt x="289712" y="0"/>
                </a:lnTo>
                <a:lnTo>
                  <a:pt x="181914" y="0"/>
                </a:lnTo>
                <a:lnTo>
                  <a:pt x="181914" y="7620"/>
                </a:lnTo>
                <a:lnTo>
                  <a:pt x="161696" y="7620"/>
                </a:lnTo>
                <a:lnTo>
                  <a:pt x="161696" y="13970"/>
                </a:lnTo>
                <a:lnTo>
                  <a:pt x="154965" y="13970"/>
                </a:lnTo>
                <a:lnTo>
                  <a:pt x="154965" y="20320"/>
                </a:lnTo>
                <a:lnTo>
                  <a:pt x="128016" y="20320"/>
                </a:lnTo>
                <a:lnTo>
                  <a:pt x="128016" y="27940"/>
                </a:lnTo>
                <a:lnTo>
                  <a:pt x="107797" y="27940"/>
                </a:lnTo>
                <a:lnTo>
                  <a:pt x="107797" y="34290"/>
                </a:lnTo>
                <a:lnTo>
                  <a:pt x="101066" y="34290"/>
                </a:lnTo>
                <a:lnTo>
                  <a:pt x="101066" y="40640"/>
                </a:lnTo>
                <a:lnTo>
                  <a:pt x="87591" y="40640"/>
                </a:lnTo>
                <a:lnTo>
                  <a:pt x="87591" y="48260"/>
                </a:lnTo>
                <a:lnTo>
                  <a:pt x="60629" y="48260"/>
                </a:lnTo>
                <a:lnTo>
                  <a:pt x="60629" y="54610"/>
                </a:lnTo>
                <a:lnTo>
                  <a:pt x="53898" y="54610"/>
                </a:lnTo>
                <a:lnTo>
                  <a:pt x="53898" y="60960"/>
                </a:lnTo>
                <a:lnTo>
                  <a:pt x="33680" y="60960"/>
                </a:lnTo>
                <a:lnTo>
                  <a:pt x="33680" y="67310"/>
                </a:lnTo>
                <a:lnTo>
                  <a:pt x="33680" y="74930"/>
                </a:lnTo>
                <a:lnTo>
                  <a:pt x="20205" y="74930"/>
                </a:lnTo>
                <a:lnTo>
                  <a:pt x="20205" y="81280"/>
                </a:lnTo>
                <a:lnTo>
                  <a:pt x="20205" y="87630"/>
                </a:lnTo>
                <a:lnTo>
                  <a:pt x="0" y="87630"/>
                </a:lnTo>
                <a:lnTo>
                  <a:pt x="0" y="101600"/>
                </a:lnTo>
                <a:lnTo>
                  <a:pt x="0" y="121920"/>
                </a:lnTo>
                <a:lnTo>
                  <a:pt x="6743" y="121920"/>
                </a:lnTo>
                <a:lnTo>
                  <a:pt x="6743" y="128270"/>
                </a:lnTo>
                <a:lnTo>
                  <a:pt x="13474" y="128270"/>
                </a:lnTo>
                <a:lnTo>
                  <a:pt x="13474" y="134620"/>
                </a:lnTo>
                <a:lnTo>
                  <a:pt x="20205" y="134620"/>
                </a:lnTo>
                <a:lnTo>
                  <a:pt x="20205" y="142240"/>
                </a:lnTo>
                <a:lnTo>
                  <a:pt x="20205" y="148590"/>
                </a:lnTo>
                <a:lnTo>
                  <a:pt x="33680" y="148590"/>
                </a:lnTo>
                <a:lnTo>
                  <a:pt x="33680" y="154940"/>
                </a:lnTo>
                <a:lnTo>
                  <a:pt x="47167" y="154940"/>
                </a:lnTo>
                <a:lnTo>
                  <a:pt x="47167" y="162560"/>
                </a:lnTo>
                <a:lnTo>
                  <a:pt x="53898" y="162560"/>
                </a:lnTo>
                <a:lnTo>
                  <a:pt x="53898" y="168910"/>
                </a:lnTo>
                <a:lnTo>
                  <a:pt x="74117" y="168910"/>
                </a:lnTo>
                <a:lnTo>
                  <a:pt x="74117" y="175260"/>
                </a:lnTo>
                <a:lnTo>
                  <a:pt x="87591" y="175260"/>
                </a:lnTo>
                <a:lnTo>
                  <a:pt x="87591" y="182880"/>
                </a:lnTo>
                <a:lnTo>
                  <a:pt x="107797" y="182880"/>
                </a:lnTo>
                <a:lnTo>
                  <a:pt x="107797" y="189230"/>
                </a:lnTo>
                <a:lnTo>
                  <a:pt x="128016" y="189230"/>
                </a:lnTo>
                <a:lnTo>
                  <a:pt x="128016" y="195580"/>
                </a:lnTo>
                <a:lnTo>
                  <a:pt x="128016" y="203200"/>
                </a:lnTo>
                <a:lnTo>
                  <a:pt x="154965" y="203200"/>
                </a:lnTo>
                <a:lnTo>
                  <a:pt x="154965" y="209550"/>
                </a:lnTo>
                <a:lnTo>
                  <a:pt x="175171" y="209550"/>
                </a:lnTo>
                <a:lnTo>
                  <a:pt x="175171" y="215900"/>
                </a:lnTo>
                <a:lnTo>
                  <a:pt x="289712" y="215900"/>
                </a:lnTo>
                <a:lnTo>
                  <a:pt x="289712" y="209550"/>
                </a:lnTo>
                <a:lnTo>
                  <a:pt x="357085" y="209550"/>
                </a:lnTo>
                <a:lnTo>
                  <a:pt x="357085" y="203200"/>
                </a:lnTo>
                <a:lnTo>
                  <a:pt x="370560" y="203200"/>
                </a:lnTo>
                <a:lnTo>
                  <a:pt x="370560" y="195580"/>
                </a:lnTo>
                <a:lnTo>
                  <a:pt x="384035" y="195580"/>
                </a:lnTo>
                <a:lnTo>
                  <a:pt x="384035" y="189230"/>
                </a:lnTo>
                <a:lnTo>
                  <a:pt x="397510" y="189230"/>
                </a:lnTo>
                <a:lnTo>
                  <a:pt x="397510" y="182880"/>
                </a:lnTo>
                <a:lnTo>
                  <a:pt x="424472" y="182880"/>
                </a:lnTo>
                <a:lnTo>
                  <a:pt x="424472" y="175260"/>
                </a:lnTo>
                <a:lnTo>
                  <a:pt x="431203" y="175260"/>
                </a:lnTo>
                <a:lnTo>
                  <a:pt x="431203" y="168910"/>
                </a:lnTo>
                <a:lnTo>
                  <a:pt x="431203" y="162560"/>
                </a:lnTo>
                <a:lnTo>
                  <a:pt x="437934" y="162560"/>
                </a:lnTo>
                <a:lnTo>
                  <a:pt x="437934" y="154940"/>
                </a:lnTo>
                <a:lnTo>
                  <a:pt x="451408" y="154940"/>
                </a:lnTo>
                <a:lnTo>
                  <a:pt x="451408" y="148590"/>
                </a:lnTo>
                <a:lnTo>
                  <a:pt x="464896" y="148590"/>
                </a:lnTo>
                <a:lnTo>
                  <a:pt x="464896" y="142240"/>
                </a:lnTo>
                <a:lnTo>
                  <a:pt x="471627" y="142240"/>
                </a:lnTo>
                <a:lnTo>
                  <a:pt x="471627" y="134620"/>
                </a:lnTo>
                <a:lnTo>
                  <a:pt x="478370" y="134620"/>
                </a:lnTo>
                <a:lnTo>
                  <a:pt x="478370" y="128270"/>
                </a:lnTo>
                <a:lnTo>
                  <a:pt x="491845" y="128270"/>
                </a:lnTo>
                <a:lnTo>
                  <a:pt x="491845" y="121920"/>
                </a:lnTo>
                <a:lnTo>
                  <a:pt x="505320" y="121920"/>
                </a:lnTo>
                <a:lnTo>
                  <a:pt x="505320" y="101600"/>
                </a:lnTo>
                <a:close/>
              </a:path>
            </a:pathLst>
          </a:custGeom>
          <a:solidFill>
            <a:srgbClr val="EEC74B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35" name="bg object 35"/>
          <p:cNvSpPr/>
          <p:nvPr/>
        </p:nvSpPr>
        <p:spPr>
          <a:xfrm>
            <a:off x="6093618" y="13080910"/>
            <a:ext cx="475027" cy="363220"/>
          </a:xfrm>
          <a:custGeom>
            <a:avLst/>
            <a:gdLst/>
            <a:ahLst/>
            <a:cxnLst/>
            <a:rect l="l" t="t" r="r" b="b"/>
            <a:pathLst>
              <a:path w="377825" h="363219">
                <a:moveTo>
                  <a:pt x="377304" y="0"/>
                </a:moveTo>
                <a:lnTo>
                  <a:pt x="309930" y="0"/>
                </a:lnTo>
                <a:lnTo>
                  <a:pt x="309930" y="6350"/>
                </a:lnTo>
                <a:lnTo>
                  <a:pt x="303187" y="6350"/>
                </a:lnTo>
                <a:lnTo>
                  <a:pt x="303187" y="12700"/>
                </a:lnTo>
                <a:lnTo>
                  <a:pt x="276237" y="12700"/>
                </a:lnTo>
                <a:lnTo>
                  <a:pt x="276237" y="20320"/>
                </a:lnTo>
                <a:lnTo>
                  <a:pt x="249288" y="20320"/>
                </a:lnTo>
                <a:lnTo>
                  <a:pt x="249288" y="26670"/>
                </a:lnTo>
                <a:lnTo>
                  <a:pt x="235813" y="26670"/>
                </a:lnTo>
                <a:lnTo>
                  <a:pt x="235813" y="33020"/>
                </a:lnTo>
                <a:lnTo>
                  <a:pt x="202120" y="33020"/>
                </a:lnTo>
                <a:lnTo>
                  <a:pt x="202120" y="40640"/>
                </a:lnTo>
                <a:lnTo>
                  <a:pt x="188645" y="40640"/>
                </a:lnTo>
                <a:lnTo>
                  <a:pt x="188645" y="46990"/>
                </a:lnTo>
                <a:lnTo>
                  <a:pt x="175171" y="46990"/>
                </a:lnTo>
                <a:lnTo>
                  <a:pt x="175171" y="53340"/>
                </a:lnTo>
                <a:lnTo>
                  <a:pt x="161696" y="53340"/>
                </a:lnTo>
                <a:lnTo>
                  <a:pt x="161696" y="67310"/>
                </a:lnTo>
                <a:lnTo>
                  <a:pt x="141478" y="67310"/>
                </a:lnTo>
                <a:lnTo>
                  <a:pt x="141478" y="81280"/>
                </a:lnTo>
                <a:lnTo>
                  <a:pt x="134747" y="81280"/>
                </a:lnTo>
                <a:lnTo>
                  <a:pt x="134747" y="87630"/>
                </a:lnTo>
                <a:lnTo>
                  <a:pt x="128003" y="87630"/>
                </a:lnTo>
                <a:lnTo>
                  <a:pt x="128003" y="93980"/>
                </a:lnTo>
                <a:lnTo>
                  <a:pt x="114541" y="93980"/>
                </a:lnTo>
                <a:lnTo>
                  <a:pt x="114541" y="107950"/>
                </a:lnTo>
                <a:lnTo>
                  <a:pt x="114541" y="114300"/>
                </a:lnTo>
                <a:lnTo>
                  <a:pt x="107797" y="114300"/>
                </a:lnTo>
                <a:lnTo>
                  <a:pt x="107797" y="120650"/>
                </a:lnTo>
                <a:lnTo>
                  <a:pt x="87579" y="120650"/>
                </a:lnTo>
                <a:lnTo>
                  <a:pt x="87579" y="128270"/>
                </a:lnTo>
                <a:lnTo>
                  <a:pt x="80848" y="128270"/>
                </a:lnTo>
                <a:lnTo>
                  <a:pt x="80848" y="140970"/>
                </a:lnTo>
                <a:lnTo>
                  <a:pt x="74117" y="140970"/>
                </a:lnTo>
                <a:lnTo>
                  <a:pt x="74117" y="148590"/>
                </a:lnTo>
                <a:lnTo>
                  <a:pt x="67373" y="148590"/>
                </a:lnTo>
                <a:lnTo>
                  <a:pt x="67373" y="154940"/>
                </a:lnTo>
                <a:lnTo>
                  <a:pt x="60629" y="154940"/>
                </a:lnTo>
                <a:lnTo>
                  <a:pt x="60629" y="161290"/>
                </a:lnTo>
                <a:lnTo>
                  <a:pt x="60629" y="175260"/>
                </a:lnTo>
                <a:lnTo>
                  <a:pt x="53898" y="175260"/>
                </a:lnTo>
                <a:lnTo>
                  <a:pt x="53898" y="187960"/>
                </a:lnTo>
                <a:lnTo>
                  <a:pt x="53898" y="195580"/>
                </a:lnTo>
                <a:lnTo>
                  <a:pt x="53898" y="201930"/>
                </a:lnTo>
                <a:lnTo>
                  <a:pt x="40424" y="201930"/>
                </a:lnTo>
                <a:lnTo>
                  <a:pt x="40424" y="208280"/>
                </a:lnTo>
                <a:lnTo>
                  <a:pt x="40424" y="215900"/>
                </a:lnTo>
                <a:lnTo>
                  <a:pt x="33680" y="215900"/>
                </a:lnTo>
                <a:lnTo>
                  <a:pt x="33680" y="222250"/>
                </a:lnTo>
                <a:lnTo>
                  <a:pt x="26949" y="222250"/>
                </a:lnTo>
                <a:lnTo>
                  <a:pt x="26949" y="228600"/>
                </a:lnTo>
                <a:lnTo>
                  <a:pt x="26949" y="236220"/>
                </a:lnTo>
                <a:lnTo>
                  <a:pt x="26949" y="242570"/>
                </a:lnTo>
                <a:lnTo>
                  <a:pt x="20205" y="242570"/>
                </a:lnTo>
                <a:lnTo>
                  <a:pt x="20205" y="248920"/>
                </a:lnTo>
                <a:lnTo>
                  <a:pt x="20205" y="262890"/>
                </a:lnTo>
                <a:lnTo>
                  <a:pt x="20205" y="269240"/>
                </a:lnTo>
                <a:lnTo>
                  <a:pt x="20205" y="283210"/>
                </a:lnTo>
                <a:lnTo>
                  <a:pt x="6731" y="283210"/>
                </a:lnTo>
                <a:lnTo>
                  <a:pt x="6731" y="303530"/>
                </a:lnTo>
                <a:lnTo>
                  <a:pt x="6731" y="316230"/>
                </a:lnTo>
                <a:lnTo>
                  <a:pt x="6731" y="323850"/>
                </a:lnTo>
                <a:lnTo>
                  <a:pt x="0" y="323850"/>
                </a:lnTo>
                <a:lnTo>
                  <a:pt x="0" y="363220"/>
                </a:lnTo>
                <a:lnTo>
                  <a:pt x="80848" y="363220"/>
                </a:lnTo>
                <a:lnTo>
                  <a:pt x="80848" y="356870"/>
                </a:lnTo>
                <a:lnTo>
                  <a:pt x="114541" y="356870"/>
                </a:lnTo>
                <a:lnTo>
                  <a:pt x="114541" y="350520"/>
                </a:lnTo>
                <a:lnTo>
                  <a:pt x="128003" y="350520"/>
                </a:lnTo>
                <a:lnTo>
                  <a:pt x="128003" y="342900"/>
                </a:lnTo>
                <a:lnTo>
                  <a:pt x="148221" y="342900"/>
                </a:lnTo>
                <a:lnTo>
                  <a:pt x="148221" y="336550"/>
                </a:lnTo>
                <a:lnTo>
                  <a:pt x="154965" y="336550"/>
                </a:lnTo>
                <a:lnTo>
                  <a:pt x="154965" y="323850"/>
                </a:lnTo>
                <a:lnTo>
                  <a:pt x="175171" y="323850"/>
                </a:lnTo>
                <a:lnTo>
                  <a:pt x="175171" y="316230"/>
                </a:lnTo>
                <a:lnTo>
                  <a:pt x="202120" y="316230"/>
                </a:lnTo>
                <a:lnTo>
                  <a:pt x="202120" y="303530"/>
                </a:lnTo>
                <a:lnTo>
                  <a:pt x="222338" y="303530"/>
                </a:lnTo>
                <a:lnTo>
                  <a:pt x="222338" y="283210"/>
                </a:lnTo>
                <a:lnTo>
                  <a:pt x="242544" y="283210"/>
                </a:lnTo>
                <a:lnTo>
                  <a:pt x="242544" y="269240"/>
                </a:lnTo>
                <a:lnTo>
                  <a:pt x="249288" y="269240"/>
                </a:lnTo>
                <a:lnTo>
                  <a:pt x="249288" y="262890"/>
                </a:lnTo>
                <a:lnTo>
                  <a:pt x="262763" y="262890"/>
                </a:lnTo>
                <a:lnTo>
                  <a:pt x="262763" y="248920"/>
                </a:lnTo>
                <a:lnTo>
                  <a:pt x="276237" y="248920"/>
                </a:lnTo>
                <a:lnTo>
                  <a:pt x="276237" y="242570"/>
                </a:lnTo>
                <a:lnTo>
                  <a:pt x="282968" y="242570"/>
                </a:lnTo>
                <a:lnTo>
                  <a:pt x="282968" y="236220"/>
                </a:lnTo>
                <a:lnTo>
                  <a:pt x="289712" y="236220"/>
                </a:lnTo>
                <a:lnTo>
                  <a:pt x="289712" y="228600"/>
                </a:lnTo>
                <a:lnTo>
                  <a:pt x="296443" y="228600"/>
                </a:lnTo>
                <a:lnTo>
                  <a:pt x="296443" y="222250"/>
                </a:lnTo>
                <a:lnTo>
                  <a:pt x="303187" y="222250"/>
                </a:lnTo>
                <a:lnTo>
                  <a:pt x="303187" y="215900"/>
                </a:lnTo>
                <a:lnTo>
                  <a:pt x="309930" y="215900"/>
                </a:lnTo>
                <a:lnTo>
                  <a:pt x="309930" y="208280"/>
                </a:lnTo>
                <a:lnTo>
                  <a:pt x="316661" y="208280"/>
                </a:lnTo>
                <a:lnTo>
                  <a:pt x="316661" y="201930"/>
                </a:lnTo>
                <a:lnTo>
                  <a:pt x="316661" y="195580"/>
                </a:lnTo>
                <a:lnTo>
                  <a:pt x="323392" y="195580"/>
                </a:lnTo>
                <a:lnTo>
                  <a:pt x="323392" y="187960"/>
                </a:lnTo>
                <a:lnTo>
                  <a:pt x="330136" y="187960"/>
                </a:lnTo>
                <a:lnTo>
                  <a:pt x="330136" y="175260"/>
                </a:lnTo>
                <a:lnTo>
                  <a:pt x="330136" y="161290"/>
                </a:lnTo>
                <a:lnTo>
                  <a:pt x="336880" y="161290"/>
                </a:lnTo>
                <a:lnTo>
                  <a:pt x="336880" y="154940"/>
                </a:lnTo>
                <a:lnTo>
                  <a:pt x="336880" y="148590"/>
                </a:lnTo>
                <a:lnTo>
                  <a:pt x="350354" y="148590"/>
                </a:lnTo>
                <a:lnTo>
                  <a:pt x="350354" y="140970"/>
                </a:lnTo>
                <a:lnTo>
                  <a:pt x="350354" y="128270"/>
                </a:lnTo>
                <a:lnTo>
                  <a:pt x="350354" y="120650"/>
                </a:lnTo>
                <a:lnTo>
                  <a:pt x="357085" y="120650"/>
                </a:lnTo>
                <a:lnTo>
                  <a:pt x="357085" y="114300"/>
                </a:lnTo>
                <a:lnTo>
                  <a:pt x="357085" y="107950"/>
                </a:lnTo>
                <a:lnTo>
                  <a:pt x="363816" y="107950"/>
                </a:lnTo>
                <a:lnTo>
                  <a:pt x="363816" y="93980"/>
                </a:lnTo>
                <a:lnTo>
                  <a:pt x="363816" y="87630"/>
                </a:lnTo>
                <a:lnTo>
                  <a:pt x="370560" y="87630"/>
                </a:lnTo>
                <a:lnTo>
                  <a:pt x="370560" y="81280"/>
                </a:lnTo>
                <a:lnTo>
                  <a:pt x="370560" y="67310"/>
                </a:lnTo>
                <a:lnTo>
                  <a:pt x="377304" y="67310"/>
                </a:lnTo>
                <a:lnTo>
                  <a:pt x="377304" y="6350"/>
                </a:lnTo>
                <a:lnTo>
                  <a:pt x="377304" y="0"/>
                </a:lnTo>
                <a:close/>
              </a:path>
            </a:pathLst>
          </a:custGeom>
          <a:solidFill>
            <a:srgbClr val="EEC74B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36" name="bg object 36"/>
          <p:cNvSpPr/>
          <p:nvPr/>
        </p:nvSpPr>
        <p:spPr>
          <a:xfrm>
            <a:off x="5822542" y="13694321"/>
            <a:ext cx="262662" cy="511809"/>
          </a:xfrm>
          <a:custGeom>
            <a:avLst/>
            <a:gdLst/>
            <a:ahLst/>
            <a:cxnLst/>
            <a:rect l="l" t="t" r="r" b="b"/>
            <a:pathLst>
              <a:path w="208914" h="511809">
                <a:moveTo>
                  <a:pt x="208864" y="175260"/>
                </a:moveTo>
                <a:lnTo>
                  <a:pt x="202133" y="175260"/>
                </a:lnTo>
                <a:lnTo>
                  <a:pt x="202133" y="154940"/>
                </a:lnTo>
                <a:lnTo>
                  <a:pt x="195389" y="154940"/>
                </a:lnTo>
                <a:lnTo>
                  <a:pt x="195389" y="147320"/>
                </a:lnTo>
                <a:lnTo>
                  <a:pt x="188658" y="147320"/>
                </a:lnTo>
                <a:lnTo>
                  <a:pt x="188658" y="127000"/>
                </a:lnTo>
                <a:lnTo>
                  <a:pt x="181914" y="127000"/>
                </a:lnTo>
                <a:lnTo>
                  <a:pt x="181914" y="120650"/>
                </a:lnTo>
                <a:lnTo>
                  <a:pt x="181914" y="100330"/>
                </a:lnTo>
                <a:lnTo>
                  <a:pt x="175183" y="100330"/>
                </a:lnTo>
                <a:lnTo>
                  <a:pt x="175183" y="80010"/>
                </a:lnTo>
                <a:lnTo>
                  <a:pt x="168440" y="80010"/>
                </a:lnTo>
                <a:lnTo>
                  <a:pt x="168440" y="73660"/>
                </a:lnTo>
                <a:lnTo>
                  <a:pt x="168440" y="67310"/>
                </a:lnTo>
                <a:lnTo>
                  <a:pt x="161709" y="67310"/>
                </a:lnTo>
                <a:lnTo>
                  <a:pt x="161709" y="59690"/>
                </a:lnTo>
                <a:lnTo>
                  <a:pt x="154965" y="59690"/>
                </a:lnTo>
                <a:lnTo>
                  <a:pt x="154965" y="53340"/>
                </a:lnTo>
                <a:lnTo>
                  <a:pt x="154965" y="46990"/>
                </a:lnTo>
                <a:lnTo>
                  <a:pt x="141490" y="46990"/>
                </a:lnTo>
                <a:lnTo>
                  <a:pt x="141490" y="39370"/>
                </a:lnTo>
                <a:lnTo>
                  <a:pt x="141490" y="33020"/>
                </a:lnTo>
                <a:lnTo>
                  <a:pt x="141490" y="26670"/>
                </a:lnTo>
                <a:lnTo>
                  <a:pt x="134759" y="26670"/>
                </a:lnTo>
                <a:lnTo>
                  <a:pt x="134759" y="20320"/>
                </a:lnTo>
                <a:lnTo>
                  <a:pt x="114541" y="20320"/>
                </a:lnTo>
                <a:lnTo>
                  <a:pt x="114541" y="0"/>
                </a:lnTo>
                <a:lnTo>
                  <a:pt x="94335" y="0"/>
                </a:lnTo>
                <a:lnTo>
                  <a:pt x="94335" y="20320"/>
                </a:lnTo>
                <a:lnTo>
                  <a:pt x="80848" y="20320"/>
                </a:lnTo>
                <a:lnTo>
                  <a:pt x="80848" y="26670"/>
                </a:lnTo>
                <a:lnTo>
                  <a:pt x="74117" y="26670"/>
                </a:lnTo>
                <a:lnTo>
                  <a:pt x="74117" y="33020"/>
                </a:lnTo>
                <a:lnTo>
                  <a:pt x="67373" y="33020"/>
                </a:lnTo>
                <a:lnTo>
                  <a:pt x="67373" y="39370"/>
                </a:lnTo>
                <a:lnTo>
                  <a:pt x="60642" y="39370"/>
                </a:lnTo>
                <a:lnTo>
                  <a:pt x="60642" y="46990"/>
                </a:lnTo>
                <a:lnTo>
                  <a:pt x="60642" y="53340"/>
                </a:lnTo>
                <a:lnTo>
                  <a:pt x="47167" y="53340"/>
                </a:lnTo>
                <a:lnTo>
                  <a:pt x="47167" y="59690"/>
                </a:lnTo>
                <a:lnTo>
                  <a:pt x="47167" y="67310"/>
                </a:lnTo>
                <a:lnTo>
                  <a:pt x="40424" y="67310"/>
                </a:lnTo>
                <a:lnTo>
                  <a:pt x="40424" y="73660"/>
                </a:lnTo>
                <a:lnTo>
                  <a:pt x="33693" y="73660"/>
                </a:lnTo>
                <a:lnTo>
                  <a:pt x="33693" y="80010"/>
                </a:lnTo>
                <a:lnTo>
                  <a:pt x="33693" y="100330"/>
                </a:lnTo>
                <a:lnTo>
                  <a:pt x="26949" y="100330"/>
                </a:lnTo>
                <a:lnTo>
                  <a:pt x="26949" y="120650"/>
                </a:lnTo>
                <a:lnTo>
                  <a:pt x="20218" y="120650"/>
                </a:lnTo>
                <a:lnTo>
                  <a:pt x="20218" y="127000"/>
                </a:lnTo>
                <a:lnTo>
                  <a:pt x="13474" y="127000"/>
                </a:lnTo>
                <a:lnTo>
                  <a:pt x="13474" y="147320"/>
                </a:lnTo>
                <a:lnTo>
                  <a:pt x="13474" y="154940"/>
                </a:lnTo>
                <a:lnTo>
                  <a:pt x="6743" y="154940"/>
                </a:lnTo>
                <a:lnTo>
                  <a:pt x="6743" y="175260"/>
                </a:lnTo>
                <a:lnTo>
                  <a:pt x="0" y="175260"/>
                </a:lnTo>
                <a:lnTo>
                  <a:pt x="0" y="316230"/>
                </a:lnTo>
                <a:lnTo>
                  <a:pt x="6743" y="316230"/>
                </a:lnTo>
                <a:lnTo>
                  <a:pt x="6743" y="350520"/>
                </a:lnTo>
                <a:lnTo>
                  <a:pt x="6743" y="363220"/>
                </a:lnTo>
                <a:lnTo>
                  <a:pt x="13474" y="363220"/>
                </a:lnTo>
                <a:lnTo>
                  <a:pt x="13474" y="377190"/>
                </a:lnTo>
                <a:lnTo>
                  <a:pt x="13474" y="389890"/>
                </a:lnTo>
                <a:lnTo>
                  <a:pt x="20218" y="389890"/>
                </a:lnTo>
                <a:lnTo>
                  <a:pt x="20218" y="397510"/>
                </a:lnTo>
                <a:lnTo>
                  <a:pt x="26949" y="397510"/>
                </a:lnTo>
                <a:lnTo>
                  <a:pt x="26949" y="403860"/>
                </a:lnTo>
                <a:lnTo>
                  <a:pt x="26949" y="410210"/>
                </a:lnTo>
                <a:lnTo>
                  <a:pt x="33693" y="410210"/>
                </a:lnTo>
                <a:lnTo>
                  <a:pt x="33693" y="424180"/>
                </a:lnTo>
                <a:lnTo>
                  <a:pt x="40424" y="424180"/>
                </a:lnTo>
                <a:lnTo>
                  <a:pt x="40424" y="436880"/>
                </a:lnTo>
                <a:lnTo>
                  <a:pt x="47167" y="436880"/>
                </a:lnTo>
                <a:lnTo>
                  <a:pt x="47167" y="444500"/>
                </a:lnTo>
                <a:lnTo>
                  <a:pt x="53898" y="444500"/>
                </a:lnTo>
                <a:lnTo>
                  <a:pt x="53898" y="450850"/>
                </a:lnTo>
                <a:lnTo>
                  <a:pt x="60642" y="450850"/>
                </a:lnTo>
                <a:lnTo>
                  <a:pt x="60642" y="457200"/>
                </a:lnTo>
                <a:lnTo>
                  <a:pt x="60642" y="464820"/>
                </a:lnTo>
                <a:lnTo>
                  <a:pt x="67373" y="464820"/>
                </a:lnTo>
                <a:lnTo>
                  <a:pt x="67373" y="477520"/>
                </a:lnTo>
                <a:lnTo>
                  <a:pt x="74117" y="477520"/>
                </a:lnTo>
                <a:lnTo>
                  <a:pt x="74117" y="491490"/>
                </a:lnTo>
                <a:lnTo>
                  <a:pt x="80848" y="491490"/>
                </a:lnTo>
                <a:lnTo>
                  <a:pt x="80848" y="497840"/>
                </a:lnTo>
                <a:lnTo>
                  <a:pt x="94335" y="497840"/>
                </a:lnTo>
                <a:lnTo>
                  <a:pt x="94335" y="505460"/>
                </a:lnTo>
                <a:lnTo>
                  <a:pt x="94335" y="511810"/>
                </a:lnTo>
                <a:lnTo>
                  <a:pt x="114541" y="511810"/>
                </a:lnTo>
                <a:lnTo>
                  <a:pt x="114541" y="505460"/>
                </a:lnTo>
                <a:lnTo>
                  <a:pt x="128016" y="505460"/>
                </a:lnTo>
                <a:lnTo>
                  <a:pt x="128016" y="497840"/>
                </a:lnTo>
                <a:lnTo>
                  <a:pt x="134759" y="497840"/>
                </a:lnTo>
                <a:lnTo>
                  <a:pt x="134759" y="491490"/>
                </a:lnTo>
                <a:lnTo>
                  <a:pt x="141490" y="491490"/>
                </a:lnTo>
                <a:lnTo>
                  <a:pt x="141490" y="477520"/>
                </a:lnTo>
                <a:lnTo>
                  <a:pt x="148234" y="477520"/>
                </a:lnTo>
                <a:lnTo>
                  <a:pt x="148234" y="464820"/>
                </a:lnTo>
                <a:lnTo>
                  <a:pt x="148234" y="457200"/>
                </a:lnTo>
                <a:lnTo>
                  <a:pt x="154965" y="457200"/>
                </a:lnTo>
                <a:lnTo>
                  <a:pt x="154965" y="450850"/>
                </a:lnTo>
                <a:lnTo>
                  <a:pt x="161709" y="450850"/>
                </a:lnTo>
                <a:lnTo>
                  <a:pt x="161709" y="444500"/>
                </a:lnTo>
                <a:lnTo>
                  <a:pt x="161709" y="436880"/>
                </a:lnTo>
                <a:lnTo>
                  <a:pt x="168440" y="436880"/>
                </a:lnTo>
                <a:lnTo>
                  <a:pt x="168440" y="424180"/>
                </a:lnTo>
                <a:lnTo>
                  <a:pt x="175183" y="424180"/>
                </a:lnTo>
                <a:lnTo>
                  <a:pt x="175183" y="410210"/>
                </a:lnTo>
                <a:lnTo>
                  <a:pt x="181914" y="410210"/>
                </a:lnTo>
                <a:lnTo>
                  <a:pt x="181914" y="403860"/>
                </a:lnTo>
                <a:lnTo>
                  <a:pt x="188658" y="403860"/>
                </a:lnTo>
                <a:lnTo>
                  <a:pt x="188658" y="397510"/>
                </a:lnTo>
                <a:lnTo>
                  <a:pt x="188658" y="389890"/>
                </a:lnTo>
                <a:lnTo>
                  <a:pt x="188658" y="377190"/>
                </a:lnTo>
                <a:lnTo>
                  <a:pt x="195389" y="377190"/>
                </a:lnTo>
                <a:lnTo>
                  <a:pt x="195389" y="363220"/>
                </a:lnTo>
                <a:lnTo>
                  <a:pt x="195389" y="350520"/>
                </a:lnTo>
                <a:lnTo>
                  <a:pt x="202133" y="350520"/>
                </a:lnTo>
                <a:lnTo>
                  <a:pt x="202133" y="316230"/>
                </a:lnTo>
                <a:lnTo>
                  <a:pt x="208864" y="316230"/>
                </a:lnTo>
                <a:lnTo>
                  <a:pt x="208864" y="175260"/>
                </a:lnTo>
                <a:close/>
              </a:path>
            </a:pathLst>
          </a:custGeom>
          <a:solidFill>
            <a:srgbClr val="EEC74B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37" name="bg object 37"/>
          <p:cNvSpPr/>
          <p:nvPr/>
        </p:nvSpPr>
        <p:spPr>
          <a:xfrm>
            <a:off x="6102081" y="13647329"/>
            <a:ext cx="457462" cy="363220"/>
          </a:xfrm>
          <a:custGeom>
            <a:avLst/>
            <a:gdLst/>
            <a:ahLst/>
            <a:cxnLst/>
            <a:rect l="l" t="t" r="r" b="b"/>
            <a:pathLst>
              <a:path w="363854" h="363219">
                <a:moveTo>
                  <a:pt x="363829" y="302260"/>
                </a:moveTo>
                <a:lnTo>
                  <a:pt x="357085" y="302260"/>
                </a:lnTo>
                <a:lnTo>
                  <a:pt x="357085" y="295910"/>
                </a:lnTo>
                <a:lnTo>
                  <a:pt x="357085" y="289560"/>
                </a:lnTo>
                <a:lnTo>
                  <a:pt x="357085" y="281940"/>
                </a:lnTo>
                <a:lnTo>
                  <a:pt x="357085" y="275590"/>
                </a:lnTo>
                <a:lnTo>
                  <a:pt x="357085" y="269240"/>
                </a:lnTo>
                <a:lnTo>
                  <a:pt x="357085" y="255270"/>
                </a:lnTo>
                <a:lnTo>
                  <a:pt x="343623" y="255270"/>
                </a:lnTo>
                <a:lnTo>
                  <a:pt x="343623" y="242570"/>
                </a:lnTo>
                <a:lnTo>
                  <a:pt x="343623" y="234950"/>
                </a:lnTo>
                <a:lnTo>
                  <a:pt x="336880" y="234950"/>
                </a:lnTo>
                <a:lnTo>
                  <a:pt x="336880" y="228600"/>
                </a:lnTo>
                <a:lnTo>
                  <a:pt x="336880" y="222250"/>
                </a:lnTo>
                <a:lnTo>
                  <a:pt x="330149" y="222250"/>
                </a:lnTo>
                <a:lnTo>
                  <a:pt x="330149" y="214630"/>
                </a:lnTo>
                <a:lnTo>
                  <a:pt x="330149" y="208280"/>
                </a:lnTo>
                <a:lnTo>
                  <a:pt x="330149" y="201930"/>
                </a:lnTo>
                <a:lnTo>
                  <a:pt x="323405" y="201930"/>
                </a:lnTo>
                <a:lnTo>
                  <a:pt x="323405" y="181610"/>
                </a:lnTo>
                <a:lnTo>
                  <a:pt x="323405" y="173990"/>
                </a:lnTo>
                <a:lnTo>
                  <a:pt x="316661" y="173990"/>
                </a:lnTo>
                <a:lnTo>
                  <a:pt x="316661" y="167640"/>
                </a:lnTo>
                <a:lnTo>
                  <a:pt x="309930" y="167640"/>
                </a:lnTo>
                <a:lnTo>
                  <a:pt x="309930" y="147320"/>
                </a:lnTo>
                <a:lnTo>
                  <a:pt x="282981" y="147320"/>
                </a:lnTo>
                <a:lnTo>
                  <a:pt x="282981" y="120650"/>
                </a:lnTo>
                <a:lnTo>
                  <a:pt x="269506" y="120650"/>
                </a:lnTo>
                <a:lnTo>
                  <a:pt x="269506" y="114300"/>
                </a:lnTo>
                <a:lnTo>
                  <a:pt x="262775" y="114300"/>
                </a:lnTo>
                <a:lnTo>
                  <a:pt x="262775" y="100330"/>
                </a:lnTo>
                <a:lnTo>
                  <a:pt x="262775" y="93980"/>
                </a:lnTo>
                <a:lnTo>
                  <a:pt x="242557" y="93980"/>
                </a:lnTo>
                <a:lnTo>
                  <a:pt x="242557" y="86360"/>
                </a:lnTo>
                <a:lnTo>
                  <a:pt x="235813" y="86360"/>
                </a:lnTo>
                <a:lnTo>
                  <a:pt x="235813" y="80010"/>
                </a:lnTo>
                <a:lnTo>
                  <a:pt x="222338" y="80010"/>
                </a:lnTo>
                <a:lnTo>
                  <a:pt x="222338" y="73660"/>
                </a:lnTo>
                <a:lnTo>
                  <a:pt x="215607" y="73660"/>
                </a:lnTo>
                <a:lnTo>
                  <a:pt x="215607" y="67310"/>
                </a:lnTo>
                <a:lnTo>
                  <a:pt x="188658" y="67310"/>
                </a:lnTo>
                <a:lnTo>
                  <a:pt x="188658" y="46990"/>
                </a:lnTo>
                <a:lnTo>
                  <a:pt x="175183" y="46990"/>
                </a:lnTo>
                <a:lnTo>
                  <a:pt x="175183" y="39370"/>
                </a:lnTo>
                <a:lnTo>
                  <a:pt x="154965" y="39370"/>
                </a:lnTo>
                <a:lnTo>
                  <a:pt x="154965" y="33020"/>
                </a:lnTo>
                <a:lnTo>
                  <a:pt x="148234" y="33020"/>
                </a:lnTo>
                <a:lnTo>
                  <a:pt x="148234" y="26670"/>
                </a:lnTo>
                <a:lnTo>
                  <a:pt x="128016" y="26670"/>
                </a:lnTo>
                <a:lnTo>
                  <a:pt x="128016" y="19050"/>
                </a:lnTo>
                <a:lnTo>
                  <a:pt x="107810" y="19050"/>
                </a:lnTo>
                <a:lnTo>
                  <a:pt x="107810" y="12700"/>
                </a:lnTo>
                <a:lnTo>
                  <a:pt x="80848" y="12700"/>
                </a:lnTo>
                <a:lnTo>
                  <a:pt x="80848" y="6350"/>
                </a:lnTo>
                <a:lnTo>
                  <a:pt x="60642" y="6350"/>
                </a:lnTo>
                <a:lnTo>
                  <a:pt x="60642" y="0"/>
                </a:lnTo>
                <a:lnTo>
                  <a:pt x="0" y="0"/>
                </a:lnTo>
                <a:lnTo>
                  <a:pt x="0" y="6350"/>
                </a:lnTo>
                <a:lnTo>
                  <a:pt x="0" y="12700"/>
                </a:lnTo>
                <a:lnTo>
                  <a:pt x="0" y="73660"/>
                </a:lnTo>
                <a:lnTo>
                  <a:pt x="6743" y="73660"/>
                </a:lnTo>
                <a:lnTo>
                  <a:pt x="6743" y="80010"/>
                </a:lnTo>
                <a:lnTo>
                  <a:pt x="6743" y="86360"/>
                </a:lnTo>
                <a:lnTo>
                  <a:pt x="6743" y="93980"/>
                </a:lnTo>
                <a:lnTo>
                  <a:pt x="6743" y="100330"/>
                </a:lnTo>
                <a:lnTo>
                  <a:pt x="20218" y="100330"/>
                </a:lnTo>
                <a:lnTo>
                  <a:pt x="20218" y="114300"/>
                </a:lnTo>
                <a:lnTo>
                  <a:pt x="26949" y="114300"/>
                </a:lnTo>
                <a:lnTo>
                  <a:pt x="26949" y="120650"/>
                </a:lnTo>
                <a:lnTo>
                  <a:pt x="26949" y="147320"/>
                </a:lnTo>
                <a:lnTo>
                  <a:pt x="40424" y="147320"/>
                </a:lnTo>
                <a:lnTo>
                  <a:pt x="40424" y="167640"/>
                </a:lnTo>
                <a:lnTo>
                  <a:pt x="40424" y="173990"/>
                </a:lnTo>
                <a:lnTo>
                  <a:pt x="47167" y="173990"/>
                </a:lnTo>
                <a:lnTo>
                  <a:pt x="47167" y="181610"/>
                </a:lnTo>
                <a:lnTo>
                  <a:pt x="53898" y="181610"/>
                </a:lnTo>
                <a:lnTo>
                  <a:pt x="53898" y="201930"/>
                </a:lnTo>
                <a:lnTo>
                  <a:pt x="60642" y="201930"/>
                </a:lnTo>
                <a:lnTo>
                  <a:pt x="60642" y="208280"/>
                </a:lnTo>
                <a:lnTo>
                  <a:pt x="67386" y="208280"/>
                </a:lnTo>
                <a:lnTo>
                  <a:pt x="67386" y="214630"/>
                </a:lnTo>
                <a:lnTo>
                  <a:pt x="74117" y="214630"/>
                </a:lnTo>
                <a:lnTo>
                  <a:pt x="74117" y="222250"/>
                </a:lnTo>
                <a:lnTo>
                  <a:pt x="74117" y="228600"/>
                </a:lnTo>
                <a:lnTo>
                  <a:pt x="87591" y="228600"/>
                </a:lnTo>
                <a:lnTo>
                  <a:pt x="87591" y="234950"/>
                </a:lnTo>
                <a:lnTo>
                  <a:pt x="87591" y="242570"/>
                </a:lnTo>
                <a:lnTo>
                  <a:pt x="94335" y="242570"/>
                </a:lnTo>
                <a:lnTo>
                  <a:pt x="94335" y="255270"/>
                </a:lnTo>
                <a:lnTo>
                  <a:pt x="107810" y="255270"/>
                </a:lnTo>
                <a:lnTo>
                  <a:pt x="107810" y="269240"/>
                </a:lnTo>
                <a:lnTo>
                  <a:pt x="121272" y="269240"/>
                </a:lnTo>
                <a:lnTo>
                  <a:pt x="121272" y="275590"/>
                </a:lnTo>
                <a:lnTo>
                  <a:pt x="128016" y="275590"/>
                </a:lnTo>
                <a:lnTo>
                  <a:pt x="128016" y="281940"/>
                </a:lnTo>
                <a:lnTo>
                  <a:pt x="134747" y="281940"/>
                </a:lnTo>
                <a:lnTo>
                  <a:pt x="134747" y="289560"/>
                </a:lnTo>
                <a:lnTo>
                  <a:pt x="141490" y="289560"/>
                </a:lnTo>
                <a:lnTo>
                  <a:pt x="141490" y="295910"/>
                </a:lnTo>
                <a:lnTo>
                  <a:pt x="154965" y="295910"/>
                </a:lnTo>
                <a:lnTo>
                  <a:pt x="154965" y="302260"/>
                </a:lnTo>
                <a:lnTo>
                  <a:pt x="161709" y="302260"/>
                </a:lnTo>
                <a:lnTo>
                  <a:pt x="161709" y="309880"/>
                </a:lnTo>
                <a:lnTo>
                  <a:pt x="168440" y="309880"/>
                </a:lnTo>
                <a:lnTo>
                  <a:pt x="168440" y="316230"/>
                </a:lnTo>
                <a:lnTo>
                  <a:pt x="181914" y="316230"/>
                </a:lnTo>
                <a:lnTo>
                  <a:pt x="181914" y="322580"/>
                </a:lnTo>
                <a:lnTo>
                  <a:pt x="195389" y="322580"/>
                </a:lnTo>
                <a:lnTo>
                  <a:pt x="195389" y="328930"/>
                </a:lnTo>
                <a:lnTo>
                  <a:pt x="215607" y="328930"/>
                </a:lnTo>
                <a:lnTo>
                  <a:pt x="215607" y="336550"/>
                </a:lnTo>
                <a:lnTo>
                  <a:pt x="242557" y="336550"/>
                </a:lnTo>
                <a:lnTo>
                  <a:pt x="242557" y="349250"/>
                </a:lnTo>
                <a:lnTo>
                  <a:pt x="256032" y="349250"/>
                </a:lnTo>
                <a:lnTo>
                  <a:pt x="256032" y="356870"/>
                </a:lnTo>
                <a:lnTo>
                  <a:pt x="276237" y="356870"/>
                </a:lnTo>
                <a:lnTo>
                  <a:pt x="276237" y="363220"/>
                </a:lnTo>
                <a:lnTo>
                  <a:pt x="363829" y="363220"/>
                </a:lnTo>
                <a:lnTo>
                  <a:pt x="363829" y="356870"/>
                </a:lnTo>
                <a:lnTo>
                  <a:pt x="363829" y="349250"/>
                </a:lnTo>
                <a:lnTo>
                  <a:pt x="363829" y="309880"/>
                </a:lnTo>
                <a:lnTo>
                  <a:pt x="363829" y="302260"/>
                </a:lnTo>
                <a:close/>
              </a:path>
            </a:pathLst>
          </a:custGeom>
          <a:solidFill>
            <a:srgbClr val="EEC74B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38" name="bg object 38"/>
          <p:cNvSpPr/>
          <p:nvPr/>
        </p:nvSpPr>
        <p:spPr>
          <a:xfrm>
            <a:off x="5365112" y="13653679"/>
            <a:ext cx="457462" cy="356870"/>
          </a:xfrm>
          <a:custGeom>
            <a:avLst/>
            <a:gdLst/>
            <a:ahLst/>
            <a:cxnLst/>
            <a:rect l="l" t="t" r="r" b="b"/>
            <a:pathLst>
              <a:path w="363854" h="356869">
                <a:moveTo>
                  <a:pt x="363829" y="0"/>
                </a:moveTo>
                <a:lnTo>
                  <a:pt x="282981" y="0"/>
                </a:lnTo>
                <a:lnTo>
                  <a:pt x="282981" y="6350"/>
                </a:lnTo>
                <a:lnTo>
                  <a:pt x="249288" y="6350"/>
                </a:lnTo>
                <a:lnTo>
                  <a:pt x="249288" y="12700"/>
                </a:lnTo>
                <a:lnTo>
                  <a:pt x="235826" y="12700"/>
                </a:lnTo>
                <a:lnTo>
                  <a:pt x="235826" y="20320"/>
                </a:lnTo>
                <a:lnTo>
                  <a:pt x="229082" y="20320"/>
                </a:lnTo>
                <a:lnTo>
                  <a:pt x="229082" y="26670"/>
                </a:lnTo>
                <a:lnTo>
                  <a:pt x="208864" y="26670"/>
                </a:lnTo>
                <a:lnTo>
                  <a:pt x="208864" y="33020"/>
                </a:lnTo>
                <a:lnTo>
                  <a:pt x="195389" y="33020"/>
                </a:lnTo>
                <a:lnTo>
                  <a:pt x="195389" y="40640"/>
                </a:lnTo>
                <a:lnTo>
                  <a:pt x="181914" y="40640"/>
                </a:lnTo>
                <a:lnTo>
                  <a:pt x="181914" y="46990"/>
                </a:lnTo>
                <a:lnTo>
                  <a:pt x="175183" y="46990"/>
                </a:lnTo>
                <a:lnTo>
                  <a:pt x="175183" y="53340"/>
                </a:lnTo>
                <a:lnTo>
                  <a:pt x="154965" y="53340"/>
                </a:lnTo>
                <a:lnTo>
                  <a:pt x="154965" y="67310"/>
                </a:lnTo>
                <a:lnTo>
                  <a:pt x="141490" y="67310"/>
                </a:lnTo>
                <a:lnTo>
                  <a:pt x="141490" y="80010"/>
                </a:lnTo>
                <a:lnTo>
                  <a:pt x="128016" y="80010"/>
                </a:lnTo>
                <a:lnTo>
                  <a:pt x="128016" y="87630"/>
                </a:lnTo>
                <a:lnTo>
                  <a:pt x="114541" y="87630"/>
                </a:lnTo>
                <a:lnTo>
                  <a:pt x="114541" y="100330"/>
                </a:lnTo>
                <a:lnTo>
                  <a:pt x="107810" y="100330"/>
                </a:lnTo>
                <a:lnTo>
                  <a:pt x="107810" y="107950"/>
                </a:lnTo>
                <a:lnTo>
                  <a:pt x="101066" y="107950"/>
                </a:lnTo>
                <a:lnTo>
                  <a:pt x="101066" y="114300"/>
                </a:lnTo>
                <a:lnTo>
                  <a:pt x="94335" y="114300"/>
                </a:lnTo>
                <a:lnTo>
                  <a:pt x="94335" y="120650"/>
                </a:lnTo>
                <a:lnTo>
                  <a:pt x="87591" y="120650"/>
                </a:lnTo>
                <a:lnTo>
                  <a:pt x="87591" y="128270"/>
                </a:lnTo>
                <a:lnTo>
                  <a:pt x="67373" y="128270"/>
                </a:lnTo>
                <a:lnTo>
                  <a:pt x="67373" y="140970"/>
                </a:lnTo>
                <a:lnTo>
                  <a:pt x="60642" y="140970"/>
                </a:lnTo>
                <a:lnTo>
                  <a:pt x="60642" y="148590"/>
                </a:lnTo>
                <a:lnTo>
                  <a:pt x="53911" y="148590"/>
                </a:lnTo>
                <a:lnTo>
                  <a:pt x="53911" y="167640"/>
                </a:lnTo>
                <a:lnTo>
                  <a:pt x="47167" y="167640"/>
                </a:lnTo>
                <a:lnTo>
                  <a:pt x="47167" y="175260"/>
                </a:lnTo>
                <a:lnTo>
                  <a:pt x="40436" y="175260"/>
                </a:lnTo>
                <a:lnTo>
                  <a:pt x="40436" y="181610"/>
                </a:lnTo>
                <a:lnTo>
                  <a:pt x="33693" y="181610"/>
                </a:lnTo>
                <a:lnTo>
                  <a:pt x="33693" y="187960"/>
                </a:lnTo>
                <a:lnTo>
                  <a:pt x="33693" y="195580"/>
                </a:lnTo>
                <a:lnTo>
                  <a:pt x="26949" y="195580"/>
                </a:lnTo>
                <a:lnTo>
                  <a:pt x="26949" y="201930"/>
                </a:lnTo>
                <a:lnTo>
                  <a:pt x="20218" y="201930"/>
                </a:lnTo>
                <a:lnTo>
                  <a:pt x="20218" y="248920"/>
                </a:lnTo>
                <a:lnTo>
                  <a:pt x="13474" y="248920"/>
                </a:lnTo>
                <a:lnTo>
                  <a:pt x="13474" y="255270"/>
                </a:lnTo>
                <a:lnTo>
                  <a:pt x="13474" y="262890"/>
                </a:lnTo>
                <a:lnTo>
                  <a:pt x="13474" y="269240"/>
                </a:lnTo>
                <a:lnTo>
                  <a:pt x="0" y="269240"/>
                </a:lnTo>
                <a:lnTo>
                  <a:pt x="0" y="356870"/>
                </a:lnTo>
                <a:lnTo>
                  <a:pt x="94335" y="356870"/>
                </a:lnTo>
                <a:lnTo>
                  <a:pt x="94335" y="350520"/>
                </a:lnTo>
                <a:lnTo>
                  <a:pt x="107810" y="350520"/>
                </a:lnTo>
                <a:lnTo>
                  <a:pt x="107810" y="336550"/>
                </a:lnTo>
                <a:lnTo>
                  <a:pt x="128016" y="336550"/>
                </a:lnTo>
                <a:lnTo>
                  <a:pt x="128016" y="330200"/>
                </a:lnTo>
                <a:lnTo>
                  <a:pt x="154965" y="330200"/>
                </a:lnTo>
                <a:lnTo>
                  <a:pt x="154965" y="316230"/>
                </a:lnTo>
                <a:lnTo>
                  <a:pt x="168440" y="316230"/>
                </a:lnTo>
                <a:lnTo>
                  <a:pt x="168440" y="309880"/>
                </a:lnTo>
                <a:lnTo>
                  <a:pt x="181914" y="309880"/>
                </a:lnTo>
                <a:lnTo>
                  <a:pt x="181914" y="303530"/>
                </a:lnTo>
                <a:lnTo>
                  <a:pt x="215607" y="303530"/>
                </a:lnTo>
                <a:lnTo>
                  <a:pt x="215607" y="295910"/>
                </a:lnTo>
                <a:lnTo>
                  <a:pt x="222338" y="295910"/>
                </a:lnTo>
                <a:lnTo>
                  <a:pt x="222338" y="289560"/>
                </a:lnTo>
                <a:lnTo>
                  <a:pt x="229082" y="289560"/>
                </a:lnTo>
                <a:lnTo>
                  <a:pt x="229082" y="283210"/>
                </a:lnTo>
                <a:lnTo>
                  <a:pt x="235826" y="283210"/>
                </a:lnTo>
                <a:lnTo>
                  <a:pt x="235826" y="269240"/>
                </a:lnTo>
                <a:lnTo>
                  <a:pt x="242557" y="269240"/>
                </a:lnTo>
                <a:lnTo>
                  <a:pt x="242557" y="262890"/>
                </a:lnTo>
                <a:lnTo>
                  <a:pt x="249288" y="262890"/>
                </a:lnTo>
                <a:lnTo>
                  <a:pt x="249288" y="255270"/>
                </a:lnTo>
                <a:lnTo>
                  <a:pt x="256032" y="255270"/>
                </a:lnTo>
                <a:lnTo>
                  <a:pt x="256032" y="248920"/>
                </a:lnTo>
                <a:lnTo>
                  <a:pt x="262763" y="248920"/>
                </a:lnTo>
                <a:lnTo>
                  <a:pt x="262763" y="236220"/>
                </a:lnTo>
                <a:lnTo>
                  <a:pt x="269506" y="236220"/>
                </a:lnTo>
                <a:lnTo>
                  <a:pt x="269506" y="228600"/>
                </a:lnTo>
                <a:lnTo>
                  <a:pt x="276250" y="228600"/>
                </a:lnTo>
                <a:lnTo>
                  <a:pt x="276250" y="222250"/>
                </a:lnTo>
                <a:lnTo>
                  <a:pt x="282981" y="222250"/>
                </a:lnTo>
                <a:lnTo>
                  <a:pt x="282981" y="215900"/>
                </a:lnTo>
                <a:lnTo>
                  <a:pt x="296456" y="215900"/>
                </a:lnTo>
                <a:lnTo>
                  <a:pt x="296456" y="208280"/>
                </a:lnTo>
                <a:lnTo>
                  <a:pt x="303199" y="208280"/>
                </a:lnTo>
                <a:lnTo>
                  <a:pt x="303199" y="201930"/>
                </a:lnTo>
                <a:lnTo>
                  <a:pt x="303199" y="195580"/>
                </a:lnTo>
                <a:lnTo>
                  <a:pt x="303199" y="187960"/>
                </a:lnTo>
                <a:lnTo>
                  <a:pt x="316674" y="187960"/>
                </a:lnTo>
                <a:lnTo>
                  <a:pt x="316674" y="181610"/>
                </a:lnTo>
                <a:lnTo>
                  <a:pt x="316674" y="175260"/>
                </a:lnTo>
                <a:lnTo>
                  <a:pt x="323405" y="175260"/>
                </a:lnTo>
                <a:lnTo>
                  <a:pt x="323405" y="167640"/>
                </a:lnTo>
                <a:lnTo>
                  <a:pt x="330149" y="167640"/>
                </a:lnTo>
                <a:lnTo>
                  <a:pt x="330149" y="148590"/>
                </a:lnTo>
                <a:lnTo>
                  <a:pt x="330149" y="140970"/>
                </a:lnTo>
                <a:lnTo>
                  <a:pt x="336880" y="140970"/>
                </a:lnTo>
                <a:lnTo>
                  <a:pt x="336880" y="128270"/>
                </a:lnTo>
                <a:lnTo>
                  <a:pt x="343623" y="128270"/>
                </a:lnTo>
                <a:lnTo>
                  <a:pt x="343623" y="120650"/>
                </a:lnTo>
                <a:lnTo>
                  <a:pt x="343623" y="114300"/>
                </a:lnTo>
                <a:lnTo>
                  <a:pt x="350354" y="114300"/>
                </a:lnTo>
                <a:lnTo>
                  <a:pt x="350354" y="107950"/>
                </a:lnTo>
                <a:lnTo>
                  <a:pt x="350354" y="100330"/>
                </a:lnTo>
                <a:lnTo>
                  <a:pt x="350354" y="87630"/>
                </a:lnTo>
                <a:lnTo>
                  <a:pt x="357098" y="87630"/>
                </a:lnTo>
                <a:lnTo>
                  <a:pt x="357098" y="80010"/>
                </a:lnTo>
                <a:lnTo>
                  <a:pt x="357098" y="67310"/>
                </a:lnTo>
                <a:lnTo>
                  <a:pt x="357098" y="53340"/>
                </a:lnTo>
                <a:lnTo>
                  <a:pt x="363829" y="53340"/>
                </a:lnTo>
                <a:lnTo>
                  <a:pt x="363829" y="6350"/>
                </a:lnTo>
                <a:lnTo>
                  <a:pt x="363829" y="0"/>
                </a:lnTo>
                <a:close/>
              </a:path>
            </a:pathLst>
          </a:custGeom>
          <a:solidFill>
            <a:srgbClr val="EEC74B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39" name="bg object 39"/>
          <p:cNvSpPr/>
          <p:nvPr/>
        </p:nvSpPr>
        <p:spPr>
          <a:xfrm>
            <a:off x="6152904" y="13437779"/>
            <a:ext cx="627512" cy="209550"/>
          </a:xfrm>
          <a:custGeom>
            <a:avLst/>
            <a:gdLst/>
            <a:ahLst/>
            <a:cxnLst/>
            <a:rect l="l" t="t" r="r" b="b"/>
            <a:pathLst>
              <a:path w="499110" h="209550">
                <a:moveTo>
                  <a:pt x="498589" y="81280"/>
                </a:moveTo>
                <a:lnTo>
                  <a:pt x="485101" y="81280"/>
                </a:lnTo>
                <a:lnTo>
                  <a:pt x="485101" y="73660"/>
                </a:lnTo>
                <a:lnTo>
                  <a:pt x="471627" y="73660"/>
                </a:lnTo>
                <a:lnTo>
                  <a:pt x="471627" y="67310"/>
                </a:lnTo>
                <a:lnTo>
                  <a:pt x="471627" y="60960"/>
                </a:lnTo>
                <a:lnTo>
                  <a:pt x="451421" y="60960"/>
                </a:lnTo>
                <a:lnTo>
                  <a:pt x="451421" y="54610"/>
                </a:lnTo>
                <a:lnTo>
                  <a:pt x="444690" y="54610"/>
                </a:lnTo>
                <a:lnTo>
                  <a:pt x="444690" y="46990"/>
                </a:lnTo>
                <a:lnTo>
                  <a:pt x="444690" y="40640"/>
                </a:lnTo>
                <a:lnTo>
                  <a:pt x="431203" y="40640"/>
                </a:lnTo>
                <a:lnTo>
                  <a:pt x="431203" y="34290"/>
                </a:lnTo>
                <a:lnTo>
                  <a:pt x="404253" y="34290"/>
                </a:lnTo>
                <a:lnTo>
                  <a:pt x="404253" y="26670"/>
                </a:lnTo>
                <a:lnTo>
                  <a:pt x="390779" y="26670"/>
                </a:lnTo>
                <a:lnTo>
                  <a:pt x="390779" y="20320"/>
                </a:lnTo>
                <a:lnTo>
                  <a:pt x="370573" y="20320"/>
                </a:lnTo>
                <a:lnTo>
                  <a:pt x="370573" y="13970"/>
                </a:lnTo>
                <a:lnTo>
                  <a:pt x="343623" y="13970"/>
                </a:lnTo>
                <a:lnTo>
                  <a:pt x="343623" y="6350"/>
                </a:lnTo>
                <a:lnTo>
                  <a:pt x="316661" y="6350"/>
                </a:lnTo>
                <a:lnTo>
                  <a:pt x="316661" y="0"/>
                </a:lnTo>
                <a:lnTo>
                  <a:pt x="175183" y="0"/>
                </a:lnTo>
                <a:lnTo>
                  <a:pt x="175183" y="6350"/>
                </a:lnTo>
                <a:lnTo>
                  <a:pt x="154965" y="6350"/>
                </a:lnTo>
                <a:lnTo>
                  <a:pt x="154965" y="13970"/>
                </a:lnTo>
                <a:lnTo>
                  <a:pt x="148234" y="13970"/>
                </a:lnTo>
                <a:lnTo>
                  <a:pt x="148234" y="20320"/>
                </a:lnTo>
                <a:lnTo>
                  <a:pt x="128016" y="20320"/>
                </a:lnTo>
                <a:lnTo>
                  <a:pt x="128016" y="26670"/>
                </a:lnTo>
                <a:lnTo>
                  <a:pt x="107810" y="26670"/>
                </a:lnTo>
                <a:lnTo>
                  <a:pt x="107810" y="34290"/>
                </a:lnTo>
                <a:lnTo>
                  <a:pt x="94322" y="34290"/>
                </a:lnTo>
                <a:lnTo>
                  <a:pt x="94322" y="40640"/>
                </a:lnTo>
                <a:lnTo>
                  <a:pt x="87591" y="40640"/>
                </a:lnTo>
                <a:lnTo>
                  <a:pt x="87591" y="46990"/>
                </a:lnTo>
                <a:lnTo>
                  <a:pt x="67386" y="46990"/>
                </a:lnTo>
                <a:lnTo>
                  <a:pt x="67386" y="54610"/>
                </a:lnTo>
                <a:lnTo>
                  <a:pt x="53911" y="54610"/>
                </a:lnTo>
                <a:lnTo>
                  <a:pt x="53911" y="60960"/>
                </a:lnTo>
                <a:lnTo>
                  <a:pt x="47167" y="60960"/>
                </a:lnTo>
                <a:lnTo>
                  <a:pt x="47167" y="67310"/>
                </a:lnTo>
                <a:lnTo>
                  <a:pt x="40424" y="67310"/>
                </a:lnTo>
                <a:lnTo>
                  <a:pt x="40424" y="73660"/>
                </a:lnTo>
                <a:lnTo>
                  <a:pt x="33693" y="73660"/>
                </a:lnTo>
                <a:lnTo>
                  <a:pt x="33693" y="81280"/>
                </a:lnTo>
                <a:lnTo>
                  <a:pt x="13474" y="81280"/>
                </a:lnTo>
                <a:lnTo>
                  <a:pt x="13474" y="87630"/>
                </a:lnTo>
                <a:lnTo>
                  <a:pt x="6743" y="87630"/>
                </a:lnTo>
                <a:lnTo>
                  <a:pt x="6743" y="93980"/>
                </a:lnTo>
                <a:lnTo>
                  <a:pt x="0" y="93980"/>
                </a:lnTo>
                <a:lnTo>
                  <a:pt x="0" y="121920"/>
                </a:lnTo>
                <a:lnTo>
                  <a:pt x="13474" y="121920"/>
                </a:lnTo>
                <a:lnTo>
                  <a:pt x="13474" y="128270"/>
                </a:lnTo>
                <a:lnTo>
                  <a:pt x="20218" y="128270"/>
                </a:lnTo>
                <a:lnTo>
                  <a:pt x="20218" y="134620"/>
                </a:lnTo>
                <a:lnTo>
                  <a:pt x="26962" y="134620"/>
                </a:lnTo>
                <a:lnTo>
                  <a:pt x="26962" y="140970"/>
                </a:lnTo>
                <a:lnTo>
                  <a:pt x="47167" y="140970"/>
                </a:lnTo>
                <a:lnTo>
                  <a:pt x="47167" y="148590"/>
                </a:lnTo>
                <a:lnTo>
                  <a:pt x="60642" y="148590"/>
                </a:lnTo>
                <a:lnTo>
                  <a:pt x="60642" y="154940"/>
                </a:lnTo>
                <a:lnTo>
                  <a:pt x="67386" y="154940"/>
                </a:lnTo>
                <a:lnTo>
                  <a:pt x="67386" y="161290"/>
                </a:lnTo>
                <a:lnTo>
                  <a:pt x="80848" y="161290"/>
                </a:lnTo>
                <a:lnTo>
                  <a:pt x="80848" y="168910"/>
                </a:lnTo>
                <a:lnTo>
                  <a:pt x="101066" y="168910"/>
                </a:lnTo>
                <a:lnTo>
                  <a:pt x="101066" y="175260"/>
                </a:lnTo>
                <a:lnTo>
                  <a:pt x="107810" y="175260"/>
                </a:lnTo>
                <a:lnTo>
                  <a:pt x="107810" y="181610"/>
                </a:lnTo>
                <a:lnTo>
                  <a:pt x="121285" y="181610"/>
                </a:lnTo>
                <a:lnTo>
                  <a:pt x="121285" y="189230"/>
                </a:lnTo>
                <a:lnTo>
                  <a:pt x="148234" y="189230"/>
                </a:lnTo>
                <a:lnTo>
                  <a:pt x="148234" y="195580"/>
                </a:lnTo>
                <a:lnTo>
                  <a:pt x="175183" y="195580"/>
                </a:lnTo>
                <a:lnTo>
                  <a:pt x="175183" y="201930"/>
                </a:lnTo>
                <a:lnTo>
                  <a:pt x="195389" y="201930"/>
                </a:lnTo>
                <a:lnTo>
                  <a:pt x="195389" y="209550"/>
                </a:lnTo>
                <a:lnTo>
                  <a:pt x="336880" y="209550"/>
                </a:lnTo>
                <a:lnTo>
                  <a:pt x="336880" y="201930"/>
                </a:lnTo>
                <a:lnTo>
                  <a:pt x="357098" y="201930"/>
                </a:lnTo>
                <a:lnTo>
                  <a:pt x="357098" y="195580"/>
                </a:lnTo>
                <a:lnTo>
                  <a:pt x="390779" y="195580"/>
                </a:lnTo>
                <a:lnTo>
                  <a:pt x="390779" y="189230"/>
                </a:lnTo>
                <a:lnTo>
                  <a:pt x="410997" y="189230"/>
                </a:lnTo>
                <a:lnTo>
                  <a:pt x="410997" y="181610"/>
                </a:lnTo>
                <a:lnTo>
                  <a:pt x="417728" y="181610"/>
                </a:lnTo>
                <a:lnTo>
                  <a:pt x="417728" y="175260"/>
                </a:lnTo>
                <a:lnTo>
                  <a:pt x="437946" y="175260"/>
                </a:lnTo>
                <a:lnTo>
                  <a:pt x="437946" y="168910"/>
                </a:lnTo>
                <a:lnTo>
                  <a:pt x="444690" y="168910"/>
                </a:lnTo>
                <a:lnTo>
                  <a:pt x="444690" y="161290"/>
                </a:lnTo>
                <a:lnTo>
                  <a:pt x="444690" y="154940"/>
                </a:lnTo>
                <a:lnTo>
                  <a:pt x="458165" y="154940"/>
                </a:lnTo>
                <a:lnTo>
                  <a:pt x="458165" y="148590"/>
                </a:lnTo>
                <a:lnTo>
                  <a:pt x="464896" y="148590"/>
                </a:lnTo>
                <a:lnTo>
                  <a:pt x="464896" y="140970"/>
                </a:lnTo>
                <a:lnTo>
                  <a:pt x="485101" y="140970"/>
                </a:lnTo>
                <a:lnTo>
                  <a:pt x="485101" y="134620"/>
                </a:lnTo>
                <a:lnTo>
                  <a:pt x="491845" y="134620"/>
                </a:lnTo>
                <a:lnTo>
                  <a:pt x="491845" y="128270"/>
                </a:lnTo>
                <a:lnTo>
                  <a:pt x="498589" y="128270"/>
                </a:lnTo>
                <a:lnTo>
                  <a:pt x="498589" y="121920"/>
                </a:lnTo>
                <a:lnTo>
                  <a:pt x="498589" y="93980"/>
                </a:lnTo>
                <a:lnTo>
                  <a:pt x="498589" y="87630"/>
                </a:lnTo>
                <a:lnTo>
                  <a:pt x="498589" y="81280"/>
                </a:lnTo>
                <a:close/>
              </a:path>
            </a:pathLst>
          </a:custGeom>
          <a:solidFill>
            <a:srgbClr val="EEC74B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40" name="bg object 40"/>
          <p:cNvSpPr/>
          <p:nvPr/>
        </p:nvSpPr>
        <p:spPr>
          <a:xfrm>
            <a:off x="5356649" y="13080910"/>
            <a:ext cx="457462" cy="363220"/>
          </a:xfrm>
          <a:custGeom>
            <a:avLst/>
            <a:gdLst/>
            <a:ahLst/>
            <a:cxnLst/>
            <a:rect l="l" t="t" r="r" b="b"/>
            <a:pathLst>
              <a:path w="363854" h="363219">
                <a:moveTo>
                  <a:pt x="363829" y="303530"/>
                </a:moveTo>
                <a:lnTo>
                  <a:pt x="357085" y="303530"/>
                </a:lnTo>
                <a:lnTo>
                  <a:pt x="357085" y="295910"/>
                </a:lnTo>
                <a:lnTo>
                  <a:pt x="357085" y="289560"/>
                </a:lnTo>
                <a:lnTo>
                  <a:pt x="357085" y="269240"/>
                </a:lnTo>
                <a:lnTo>
                  <a:pt x="357085" y="262890"/>
                </a:lnTo>
                <a:lnTo>
                  <a:pt x="350354" y="262890"/>
                </a:lnTo>
                <a:lnTo>
                  <a:pt x="350354" y="242570"/>
                </a:lnTo>
                <a:lnTo>
                  <a:pt x="350354" y="228600"/>
                </a:lnTo>
                <a:lnTo>
                  <a:pt x="336880" y="228600"/>
                </a:lnTo>
                <a:lnTo>
                  <a:pt x="336880" y="222250"/>
                </a:lnTo>
                <a:lnTo>
                  <a:pt x="336880" y="215900"/>
                </a:lnTo>
                <a:lnTo>
                  <a:pt x="330136" y="215900"/>
                </a:lnTo>
                <a:lnTo>
                  <a:pt x="330136" y="208280"/>
                </a:lnTo>
                <a:lnTo>
                  <a:pt x="330136" y="201930"/>
                </a:lnTo>
                <a:lnTo>
                  <a:pt x="323405" y="201930"/>
                </a:lnTo>
                <a:lnTo>
                  <a:pt x="323405" y="187960"/>
                </a:lnTo>
                <a:lnTo>
                  <a:pt x="316661" y="187960"/>
                </a:lnTo>
                <a:lnTo>
                  <a:pt x="316661" y="175260"/>
                </a:lnTo>
                <a:lnTo>
                  <a:pt x="316661" y="161290"/>
                </a:lnTo>
                <a:lnTo>
                  <a:pt x="309930" y="161290"/>
                </a:lnTo>
                <a:lnTo>
                  <a:pt x="309930" y="154940"/>
                </a:lnTo>
                <a:lnTo>
                  <a:pt x="296456" y="154940"/>
                </a:lnTo>
                <a:lnTo>
                  <a:pt x="296456" y="148590"/>
                </a:lnTo>
                <a:lnTo>
                  <a:pt x="289712" y="148590"/>
                </a:lnTo>
                <a:lnTo>
                  <a:pt x="289712" y="140970"/>
                </a:lnTo>
                <a:lnTo>
                  <a:pt x="289712" y="134620"/>
                </a:lnTo>
                <a:lnTo>
                  <a:pt x="282981" y="134620"/>
                </a:lnTo>
                <a:lnTo>
                  <a:pt x="282981" y="128270"/>
                </a:lnTo>
                <a:lnTo>
                  <a:pt x="276237" y="128270"/>
                </a:lnTo>
                <a:lnTo>
                  <a:pt x="276237" y="120650"/>
                </a:lnTo>
                <a:lnTo>
                  <a:pt x="269494" y="120650"/>
                </a:lnTo>
                <a:lnTo>
                  <a:pt x="269494" y="114300"/>
                </a:lnTo>
                <a:lnTo>
                  <a:pt x="269494" y="100330"/>
                </a:lnTo>
                <a:lnTo>
                  <a:pt x="262763" y="100330"/>
                </a:lnTo>
                <a:lnTo>
                  <a:pt x="262763" y="93980"/>
                </a:lnTo>
                <a:lnTo>
                  <a:pt x="256019" y="93980"/>
                </a:lnTo>
                <a:lnTo>
                  <a:pt x="256019" y="87630"/>
                </a:lnTo>
                <a:lnTo>
                  <a:pt x="242557" y="87630"/>
                </a:lnTo>
                <a:lnTo>
                  <a:pt x="242557" y="81280"/>
                </a:lnTo>
                <a:lnTo>
                  <a:pt x="235813" y="81280"/>
                </a:lnTo>
                <a:lnTo>
                  <a:pt x="235813" y="73660"/>
                </a:lnTo>
                <a:lnTo>
                  <a:pt x="229069" y="73660"/>
                </a:lnTo>
                <a:lnTo>
                  <a:pt x="229069" y="67310"/>
                </a:lnTo>
                <a:lnTo>
                  <a:pt x="215595" y="67310"/>
                </a:lnTo>
                <a:lnTo>
                  <a:pt x="215595" y="60960"/>
                </a:lnTo>
                <a:lnTo>
                  <a:pt x="202120" y="60960"/>
                </a:lnTo>
                <a:lnTo>
                  <a:pt x="202120" y="53340"/>
                </a:lnTo>
                <a:lnTo>
                  <a:pt x="181914" y="53340"/>
                </a:lnTo>
                <a:lnTo>
                  <a:pt x="181914" y="46990"/>
                </a:lnTo>
                <a:lnTo>
                  <a:pt x="168440" y="46990"/>
                </a:lnTo>
                <a:lnTo>
                  <a:pt x="168440" y="40640"/>
                </a:lnTo>
                <a:lnTo>
                  <a:pt x="161696" y="40640"/>
                </a:lnTo>
                <a:lnTo>
                  <a:pt x="161696" y="33020"/>
                </a:lnTo>
                <a:lnTo>
                  <a:pt x="148221" y="33020"/>
                </a:lnTo>
                <a:lnTo>
                  <a:pt x="148221" y="26670"/>
                </a:lnTo>
                <a:lnTo>
                  <a:pt x="141490" y="26670"/>
                </a:lnTo>
                <a:lnTo>
                  <a:pt x="141490" y="20320"/>
                </a:lnTo>
                <a:lnTo>
                  <a:pt x="107797" y="20320"/>
                </a:lnTo>
                <a:lnTo>
                  <a:pt x="107797" y="12700"/>
                </a:lnTo>
                <a:lnTo>
                  <a:pt x="80848" y="12700"/>
                </a:lnTo>
                <a:lnTo>
                  <a:pt x="80848" y="6350"/>
                </a:lnTo>
                <a:lnTo>
                  <a:pt x="53898" y="6350"/>
                </a:lnTo>
                <a:lnTo>
                  <a:pt x="53898" y="0"/>
                </a:lnTo>
                <a:lnTo>
                  <a:pt x="0" y="0"/>
                </a:lnTo>
                <a:lnTo>
                  <a:pt x="0" y="6350"/>
                </a:lnTo>
                <a:lnTo>
                  <a:pt x="0" y="12700"/>
                </a:lnTo>
                <a:lnTo>
                  <a:pt x="0" y="67310"/>
                </a:lnTo>
                <a:lnTo>
                  <a:pt x="13474" y="67310"/>
                </a:lnTo>
                <a:lnTo>
                  <a:pt x="13474" y="100330"/>
                </a:lnTo>
                <a:lnTo>
                  <a:pt x="20205" y="100330"/>
                </a:lnTo>
                <a:lnTo>
                  <a:pt x="20205" y="114300"/>
                </a:lnTo>
                <a:lnTo>
                  <a:pt x="26949" y="114300"/>
                </a:lnTo>
                <a:lnTo>
                  <a:pt x="26949" y="120650"/>
                </a:lnTo>
                <a:lnTo>
                  <a:pt x="26949" y="128270"/>
                </a:lnTo>
                <a:lnTo>
                  <a:pt x="26949" y="134620"/>
                </a:lnTo>
                <a:lnTo>
                  <a:pt x="26949" y="140970"/>
                </a:lnTo>
                <a:lnTo>
                  <a:pt x="33680" y="140970"/>
                </a:lnTo>
                <a:lnTo>
                  <a:pt x="33680" y="148590"/>
                </a:lnTo>
                <a:lnTo>
                  <a:pt x="40424" y="148590"/>
                </a:lnTo>
                <a:lnTo>
                  <a:pt x="40424" y="154940"/>
                </a:lnTo>
                <a:lnTo>
                  <a:pt x="40424" y="161290"/>
                </a:lnTo>
                <a:lnTo>
                  <a:pt x="47167" y="161290"/>
                </a:lnTo>
                <a:lnTo>
                  <a:pt x="47167" y="175260"/>
                </a:lnTo>
                <a:lnTo>
                  <a:pt x="53898" y="175260"/>
                </a:lnTo>
                <a:lnTo>
                  <a:pt x="53898" y="187960"/>
                </a:lnTo>
                <a:lnTo>
                  <a:pt x="53898" y="201930"/>
                </a:lnTo>
                <a:lnTo>
                  <a:pt x="60642" y="201930"/>
                </a:lnTo>
                <a:lnTo>
                  <a:pt x="60642" y="208280"/>
                </a:lnTo>
                <a:lnTo>
                  <a:pt x="67373" y="208280"/>
                </a:lnTo>
                <a:lnTo>
                  <a:pt x="67373" y="215900"/>
                </a:lnTo>
                <a:lnTo>
                  <a:pt x="74104" y="215900"/>
                </a:lnTo>
                <a:lnTo>
                  <a:pt x="74104" y="222250"/>
                </a:lnTo>
                <a:lnTo>
                  <a:pt x="80848" y="222250"/>
                </a:lnTo>
                <a:lnTo>
                  <a:pt x="80848" y="228600"/>
                </a:lnTo>
                <a:lnTo>
                  <a:pt x="87591" y="228600"/>
                </a:lnTo>
                <a:lnTo>
                  <a:pt x="87591" y="242570"/>
                </a:lnTo>
                <a:lnTo>
                  <a:pt x="107797" y="242570"/>
                </a:lnTo>
                <a:lnTo>
                  <a:pt x="107797" y="262890"/>
                </a:lnTo>
                <a:lnTo>
                  <a:pt x="128016" y="262890"/>
                </a:lnTo>
                <a:lnTo>
                  <a:pt x="128016" y="269240"/>
                </a:lnTo>
                <a:lnTo>
                  <a:pt x="134747" y="269240"/>
                </a:lnTo>
                <a:lnTo>
                  <a:pt x="134747" y="289560"/>
                </a:lnTo>
                <a:lnTo>
                  <a:pt x="148221" y="289560"/>
                </a:lnTo>
                <a:lnTo>
                  <a:pt x="148221" y="295910"/>
                </a:lnTo>
                <a:lnTo>
                  <a:pt x="161696" y="295910"/>
                </a:lnTo>
                <a:lnTo>
                  <a:pt x="161696" y="303530"/>
                </a:lnTo>
                <a:lnTo>
                  <a:pt x="181914" y="303530"/>
                </a:lnTo>
                <a:lnTo>
                  <a:pt x="181914" y="309880"/>
                </a:lnTo>
                <a:lnTo>
                  <a:pt x="188645" y="309880"/>
                </a:lnTo>
                <a:lnTo>
                  <a:pt x="188645" y="316230"/>
                </a:lnTo>
                <a:lnTo>
                  <a:pt x="202120" y="316230"/>
                </a:lnTo>
                <a:lnTo>
                  <a:pt x="202120" y="323850"/>
                </a:lnTo>
                <a:lnTo>
                  <a:pt x="215595" y="323850"/>
                </a:lnTo>
                <a:lnTo>
                  <a:pt x="215595" y="336550"/>
                </a:lnTo>
                <a:lnTo>
                  <a:pt x="249288" y="336550"/>
                </a:lnTo>
                <a:lnTo>
                  <a:pt x="249288" y="342900"/>
                </a:lnTo>
                <a:lnTo>
                  <a:pt x="256019" y="342900"/>
                </a:lnTo>
                <a:lnTo>
                  <a:pt x="256019" y="350520"/>
                </a:lnTo>
                <a:lnTo>
                  <a:pt x="269494" y="350520"/>
                </a:lnTo>
                <a:lnTo>
                  <a:pt x="269494" y="356870"/>
                </a:lnTo>
                <a:lnTo>
                  <a:pt x="336880" y="356870"/>
                </a:lnTo>
                <a:lnTo>
                  <a:pt x="336880" y="363220"/>
                </a:lnTo>
                <a:lnTo>
                  <a:pt x="363829" y="363220"/>
                </a:lnTo>
                <a:lnTo>
                  <a:pt x="363829" y="356870"/>
                </a:lnTo>
                <a:lnTo>
                  <a:pt x="363829" y="350520"/>
                </a:lnTo>
                <a:lnTo>
                  <a:pt x="363829" y="309880"/>
                </a:lnTo>
                <a:lnTo>
                  <a:pt x="363829" y="303530"/>
                </a:lnTo>
                <a:close/>
              </a:path>
            </a:pathLst>
          </a:custGeom>
          <a:solidFill>
            <a:srgbClr val="EEC74B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41" name="bg object 41"/>
          <p:cNvSpPr/>
          <p:nvPr/>
        </p:nvSpPr>
        <p:spPr>
          <a:xfrm>
            <a:off x="5831020" y="12932319"/>
            <a:ext cx="271443" cy="458470"/>
          </a:xfrm>
          <a:custGeom>
            <a:avLst/>
            <a:gdLst/>
            <a:ahLst/>
            <a:cxnLst/>
            <a:rect l="l" t="t" r="r" b="b"/>
            <a:pathLst>
              <a:path w="215900" h="458469">
                <a:moveTo>
                  <a:pt x="215595" y="142240"/>
                </a:moveTo>
                <a:lnTo>
                  <a:pt x="208864" y="142240"/>
                </a:lnTo>
                <a:lnTo>
                  <a:pt x="208864" y="107950"/>
                </a:lnTo>
                <a:lnTo>
                  <a:pt x="195389" y="107950"/>
                </a:lnTo>
                <a:lnTo>
                  <a:pt x="195389" y="81280"/>
                </a:lnTo>
                <a:lnTo>
                  <a:pt x="195389" y="74930"/>
                </a:lnTo>
                <a:lnTo>
                  <a:pt x="188645" y="74930"/>
                </a:lnTo>
                <a:lnTo>
                  <a:pt x="188645" y="67310"/>
                </a:lnTo>
                <a:lnTo>
                  <a:pt x="188645" y="54610"/>
                </a:lnTo>
                <a:lnTo>
                  <a:pt x="181914" y="54610"/>
                </a:lnTo>
                <a:lnTo>
                  <a:pt x="181914" y="40640"/>
                </a:lnTo>
                <a:lnTo>
                  <a:pt x="175171" y="40640"/>
                </a:lnTo>
                <a:lnTo>
                  <a:pt x="175171" y="34290"/>
                </a:lnTo>
                <a:lnTo>
                  <a:pt x="168440" y="34290"/>
                </a:lnTo>
                <a:lnTo>
                  <a:pt x="168440" y="26670"/>
                </a:lnTo>
                <a:lnTo>
                  <a:pt x="161696" y="26670"/>
                </a:lnTo>
                <a:lnTo>
                  <a:pt x="161696" y="0"/>
                </a:lnTo>
                <a:lnTo>
                  <a:pt x="53898" y="0"/>
                </a:lnTo>
                <a:lnTo>
                  <a:pt x="53898" y="26670"/>
                </a:lnTo>
                <a:lnTo>
                  <a:pt x="47155" y="26670"/>
                </a:lnTo>
                <a:lnTo>
                  <a:pt x="47155" y="34290"/>
                </a:lnTo>
                <a:lnTo>
                  <a:pt x="47155" y="40640"/>
                </a:lnTo>
                <a:lnTo>
                  <a:pt x="40424" y="40640"/>
                </a:lnTo>
                <a:lnTo>
                  <a:pt x="40424" y="54610"/>
                </a:lnTo>
                <a:lnTo>
                  <a:pt x="33680" y="54610"/>
                </a:lnTo>
                <a:lnTo>
                  <a:pt x="33680" y="67310"/>
                </a:lnTo>
                <a:lnTo>
                  <a:pt x="26949" y="67310"/>
                </a:lnTo>
                <a:lnTo>
                  <a:pt x="26949" y="74930"/>
                </a:lnTo>
                <a:lnTo>
                  <a:pt x="20205" y="74930"/>
                </a:lnTo>
                <a:lnTo>
                  <a:pt x="20205" y="81280"/>
                </a:lnTo>
                <a:lnTo>
                  <a:pt x="13474" y="81280"/>
                </a:lnTo>
                <a:lnTo>
                  <a:pt x="13474" y="107950"/>
                </a:lnTo>
                <a:lnTo>
                  <a:pt x="6731" y="107950"/>
                </a:lnTo>
                <a:lnTo>
                  <a:pt x="6731" y="142240"/>
                </a:lnTo>
                <a:lnTo>
                  <a:pt x="6731" y="161290"/>
                </a:lnTo>
                <a:lnTo>
                  <a:pt x="0" y="161290"/>
                </a:lnTo>
                <a:lnTo>
                  <a:pt x="0" y="248920"/>
                </a:lnTo>
                <a:lnTo>
                  <a:pt x="6731" y="248920"/>
                </a:lnTo>
                <a:lnTo>
                  <a:pt x="6731" y="276860"/>
                </a:lnTo>
                <a:lnTo>
                  <a:pt x="6731" y="289560"/>
                </a:lnTo>
                <a:lnTo>
                  <a:pt x="13474" y="289560"/>
                </a:lnTo>
                <a:lnTo>
                  <a:pt x="13474" y="323850"/>
                </a:lnTo>
                <a:lnTo>
                  <a:pt x="26949" y="323850"/>
                </a:lnTo>
                <a:lnTo>
                  <a:pt x="26949" y="350520"/>
                </a:lnTo>
                <a:lnTo>
                  <a:pt x="26949" y="356870"/>
                </a:lnTo>
                <a:lnTo>
                  <a:pt x="26949" y="364490"/>
                </a:lnTo>
                <a:lnTo>
                  <a:pt x="26949" y="370840"/>
                </a:lnTo>
                <a:lnTo>
                  <a:pt x="33680" y="370840"/>
                </a:lnTo>
                <a:lnTo>
                  <a:pt x="33680" y="377190"/>
                </a:lnTo>
                <a:lnTo>
                  <a:pt x="47155" y="377190"/>
                </a:lnTo>
                <a:lnTo>
                  <a:pt x="47155" y="384810"/>
                </a:lnTo>
                <a:lnTo>
                  <a:pt x="47155" y="397510"/>
                </a:lnTo>
                <a:lnTo>
                  <a:pt x="53898" y="397510"/>
                </a:lnTo>
                <a:lnTo>
                  <a:pt x="53898" y="403860"/>
                </a:lnTo>
                <a:lnTo>
                  <a:pt x="60629" y="403860"/>
                </a:lnTo>
                <a:lnTo>
                  <a:pt x="60629" y="411480"/>
                </a:lnTo>
                <a:lnTo>
                  <a:pt x="60629" y="417830"/>
                </a:lnTo>
                <a:lnTo>
                  <a:pt x="67373" y="417830"/>
                </a:lnTo>
                <a:lnTo>
                  <a:pt x="67373" y="431800"/>
                </a:lnTo>
                <a:lnTo>
                  <a:pt x="80848" y="431800"/>
                </a:lnTo>
                <a:lnTo>
                  <a:pt x="80848" y="438150"/>
                </a:lnTo>
                <a:lnTo>
                  <a:pt x="80848" y="444500"/>
                </a:lnTo>
                <a:lnTo>
                  <a:pt x="87591" y="444500"/>
                </a:lnTo>
                <a:lnTo>
                  <a:pt x="87591" y="452120"/>
                </a:lnTo>
                <a:lnTo>
                  <a:pt x="94322" y="452120"/>
                </a:lnTo>
                <a:lnTo>
                  <a:pt x="94322" y="458470"/>
                </a:lnTo>
                <a:lnTo>
                  <a:pt x="128016" y="458470"/>
                </a:lnTo>
                <a:lnTo>
                  <a:pt x="128016" y="452120"/>
                </a:lnTo>
                <a:lnTo>
                  <a:pt x="134747" y="452120"/>
                </a:lnTo>
                <a:lnTo>
                  <a:pt x="134747" y="444500"/>
                </a:lnTo>
                <a:lnTo>
                  <a:pt x="134747" y="438150"/>
                </a:lnTo>
                <a:lnTo>
                  <a:pt x="141490" y="438150"/>
                </a:lnTo>
                <a:lnTo>
                  <a:pt x="141490" y="431800"/>
                </a:lnTo>
                <a:lnTo>
                  <a:pt x="148221" y="431800"/>
                </a:lnTo>
                <a:lnTo>
                  <a:pt x="148221" y="417830"/>
                </a:lnTo>
                <a:lnTo>
                  <a:pt x="154965" y="417830"/>
                </a:lnTo>
                <a:lnTo>
                  <a:pt x="154965" y="411480"/>
                </a:lnTo>
                <a:lnTo>
                  <a:pt x="161696" y="411480"/>
                </a:lnTo>
                <a:lnTo>
                  <a:pt x="161696" y="403860"/>
                </a:lnTo>
                <a:lnTo>
                  <a:pt x="161696" y="397510"/>
                </a:lnTo>
                <a:lnTo>
                  <a:pt x="161696" y="384810"/>
                </a:lnTo>
                <a:lnTo>
                  <a:pt x="168440" y="384810"/>
                </a:lnTo>
                <a:lnTo>
                  <a:pt x="168440" y="377190"/>
                </a:lnTo>
                <a:lnTo>
                  <a:pt x="175171" y="377190"/>
                </a:lnTo>
                <a:lnTo>
                  <a:pt x="175171" y="370840"/>
                </a:lnTo>
                <a:lnTo>
                  <a:pt x="175171" y="364490"/>
                </a:lnTo>
                <a:lnTo>
                  <a:pt x="181914" y="364490"/>
                </a:lnTo>
                <a:lnTo>
                  <a:pt x="181914" y="356870"/>
                </a:lnTo>
                <a:lnTo>
                  <a:pt x="188645" y="356870"/>
                </a:lnTo>
                <a:lnTo>
                  <a:pt x="188645" y="350520"/>
                </a:lnTo>
                <a:lnTo>
                  <a:pt x="195389" y="350520"/>
                </a:lnTo>
                <a:lnTo>
                  <a:pt x="195389" y="323850"/>
                </a:lnTo>
                <a:lnTo>
                  <a:pt x="202120" y="323850"/>
                </a:lnTo>
                <a:lnTo>
                  <a:pt x="202120" y="289560"/>
                </a:lnTo>
                <a:lnTo>
                  <a:pt x="202120" y="276860"/>
                </a:lnTo>
                <a:lnTo>
                  <a:pt x="208864" y="276860"/>
                </a:lnTo>
                <a:lnTo>
                  <a:pt x="208864" y="248920"/>
                </a:lnTo>
                <a:lnTo>
                  <a:pt x="215595" y="248920"/>
                </a:lnTo>
                <a:lnTo>
                  <a:pt x="215595" y="161290"/>
                </a:lnTo>
                <a:lnTo>
                  <a:pt x="215595" y="142240"/>
                </a:lnTo>
                <a:close/>
              </a:path>
            </a:pathLst>
          </a:custGeom>
          <a:solidFill>
            <a:srgbClr val="EEC74B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42" name="bg object 42"/>
          <p:cNvSpPr/>
          <p:nvPr/>
        </p:nvSpPr>
        <p:spPr>
          <a:xfrm>
            <a:off x="4509553" y="13329829"/>
            <a:ext cx="296991" cy="222250"/>
          </a:xfrm>
          <a:custGeom>
            <a:avLst/>
            <a:gdLst/>
            <a:ahLst/>
            <a:cxnLst/>
            <a:rect l="l" t="t" r="r" b="b"/>
            <a:pathLst>
              <a:path w="236220" h="222250">
                <a:moveTo>
                  <a:pt x="235813" y="74930"/>
                </a:moveTo>
                <a:lnTo>
                  <a:pt x="229082" y="74930"/>
                </a:lnTo>
                <a:lnTo>
                  <a:pt x="229082" y="67310"/>
                </a:lnTo>
                <a:lnTo>
                  <a:pt x="222338" y="67310"/>
                </a:lnTo>
                <a:lnTo>
                  <a:pt x="222338" y="60960"/>
                </a:lnTo>
                <a:lnTo>
                  <a:pt x="215607" y="60960"/>
                </a:lnTo>
                <a:lnTo>
                  <a:pt x="215607" y="54610"/>
                </a:lnTo>
                <a:lnTo>
                  <a:pt x="215607" y="40640"/>
                </a:lnTo>
                <a:lnTo>
                  <a:pt x="208864" y="40640"/>
                </a:lnTo>
                <a:lnTo>
                  <a:pt x="208864" y="34290"/>
                </a:lnTo>
                <a:lnTo>
                  <a:pt x="195389" y="34290"/>
                </a:lnTo>
                <a:lnTo>
                  <a:pt x="195389" y="20320"/>
                </a:lnTo>
                <a:lnTo>
                  <a:pt x="188658" y="20320"/>
                </a:lnTo>
                <a:lnTo>
                  <a:pt x="188658" y="13970"/>
                </a:lnTo>
                <a:lnTo>
                  <a:pt x="175183" y="13970"/>
                </a:lnTo>
                <a:lnTo>
                  <a:pt x="175183" y="6350"/>
                </a:lnTo>
                <a:lnTo>
                  <a:pt x="161709" y="6350"/>
                </a:lnTo>
                <a:lnTo>
                  <a:pt x="161709" y="0"/>
                </a:lnTo>
                <a:lnTo>
                  <a:pt x="80848" y="0"/>
                </a:lnTo>
                <a:lnTo>
                  <a:pt x="80848" y="6350"/>
                </a:lnTo>
                <a:lnTo>
                  <a:pt x="60642" y="6350"/>
                </a:lnTo>
                <a:lnTo>
                  <a:pt x="60642" y="13970"/>
                </a:lnTo>
                <a:lnTo>
                  <a:pt x="53898" y="13970"/>
                </a:lnTo>
                <a:lnTo>
                  <a:pt x="53898" y="20320"/>
                </a:lnTo>
                <a:lnTo>
                  <a:pt x="40424" y="20320"/>
                </a:lnTo>
                <a:lnTo>
                  <a:pt x="40424" y="34290"/>
                </a:lnTo>
                <a:lnTo>
                  <a:pt x="26949" y="34290"/>
                </a:lnTo>
                <a:lnTo>
                  <a:pt x="26949" y="40640"/>
                </a:lnTo>
                <a:lnTo>
                  <a:pt x="20218" y="40640"/>
                </a:lnTo>
                <a:lnTo>
                  <a:pt x="20218" y="54610"/>
                </a:lnTo>
                <a:lnTo>
                  <a:pt x="13474" y="54610"/>
                </a:lnTo>
                <a:lnTo>
                  <a:pt x="13474" y="60960"/>
                </a:lnTo>
                <a:lnTo>
                  <a:pt x="13474" y="67310"/>
                </a:lnTo>
                <a:lnTo>
                  <a:pt x="6743" y="67310"/>
                </a:lnTo>
                <a:lnTo>
                  <a:pt x="6743" y="74930"/>
                </a:lnTo>
                <a:lnTo>
                  <a:pt x="0" y="74930"/>
                </a:lnTo>
                <a:lnTo>
                  <a:pt x="0" y="142240"/>
                </a:lnTo>
                <a:lnTo>
                  <a:pt x="6743" y="142240"/>
                </a:lnTo>
                <a:lnTo>
                  <a:pt x="6743" y="154940"/>
                </a:lnTo>
                <a:lnTo>
                  <a:pt x="20218" y="154940"/>
                </a:lnTo>
                <a:lnTo>
                  <a:pt x="20218" y="162560"/>
                </a:lnTo>
                <a:lnTo>
                  <a:pt x="20218" y="168910"/>
                </a:lnTo>
                <a:lnTo>
                  <a:pt x="26949" y="168910"/>
                </a:lnTo>
                <a:lnTo>
                  <a:pt x="26949" y="181610"/>
                </a:lnTo>
                <a:lnTo>
                  <a:pt x="26949" y="189230"/>
                </a:lnTo>
                <a:lnTo>
                  <a:pt x="33693" y="189230"/>
                </a:lnTo>
                <a:lnTo>
                  <a:pt x="33693" y="195580"/>
                </a:lnTo>
                <a:lnTo>
                  <a:pt x="47167" y="195580"/>
                </a:lnTo>
                <a:lnTo>
                  <a:pt x="47167" y="201930"/>
                </a:lnTo>
                <a:lnTo>
                  <a:pt x="60642" y="201930"/>
                </a:lnTo>
                <a:lnTo>
                  <a:pt x="60642" y="209550"/>
                </a:lnTo>
                <a:lnTo>
                  <a:pt x="67373" y="209550"/>
                </a:lnTo>
                <a:lnTo>
                  <a:pt x="67373" y="215900"/>
                </a:lnTo>
                <a:lnTo>
                  <a:pt x="80848" y="215900"/>
                </a:lnTo>
                <a:lnTo>
                  <a:pt x="80848" y="222250"/>
                </a:lnTo>
                <a:lnTo>
                  <a:pt x="154965" y="222250"/>
                </a:lnTo>
                <a:lnTo>
                  <a:pt x="154965" y="215900"/>
                </a:lnTo>
                <a:lnTo>
                  <a:pt x="175183" y="215900"/>
                </a:lnTo>
                <a:lnTo>
                  <a:pt x="175183" y="209550"/>
                </a:lnTo>
                <a:lnTo>
                  <a:pt x="175183" y="201930"/>
                </a:lnTo>
                <a:lnTo>
                  <a:pt x="195389" y="201930"/>
                </a:lnTo>
                <a:lnTo>
                  <a:pt x="195389" y="195580"/>
                </a:lnTo>
                <a:lnTo>
                  <a:pt x="202133" y="195580"/>
                </a:lnTo>
                <a:lnTo>
                  <a:pt x="202133" y="189230"/>
                </a:lnTo>
                <a:lnTo>
                  <a:pt x="208864" y="189230"/>
                </a:lnTo>
                <a:lnTo>
                  <a:pt x="208864" y="181610"/>
                </a:lnTo>
                <a:lnTo>
                  <a:pt x="215607" y="181610"/>
                </a:lnTo>
                <a:lnTo>
                  <a:pt x="215607" y="168910"/>
                </a:lnTo>
                <a:lnTo>
                  <a:pt x="222338" y="168910"/>
                </a:lnTo>
                <a:lnTo>
                  <a:pt x="222338" y="162560"/>
                </a:lnTo>
                <a:lnTo>
                  <a:pt x="229082" y="162560"/>
                </a:lnTo>
                <a:lnTo>
                  <a:pt x="229082" y="154940"/>
                </a:lnTo>
                <a:lnTo>
                  <a:pt x="229082" y="142240"/>
                </a:lnTo>
                <a:lnTo>
                  <a:pt x="235813" y="142240"/>
                </a:lnTo>
                <a:lnTo>
                  <a:pt x="235813" y="74930"/>
                </a:lnTo>
                <a:close/>
              </a:path>
            </a:pathLst>
          </a:custGeom>
          <a:solidFill>
            <a:srgbClr val="EEC74B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43" name="bg object 43"/>
          <p:cNvSpPr/>
          <p:nvPr/>
        </p:nvSpPr>
        <p:spPr>
          <a:xfrm>
            <a:off x="3704821" y="13350149"/>
            <a:ext cx="288209" cy="228600"/>
          </a:xfrm>
          <a:custGeom>
            <a:avLst/>
            <a:gdLst/>
            <a:ahLst/>
            <a:cxnLst/>
            <a:rect l="l" t="t" r="r" b="b"/>
            <a:pathLst>
              <a:path w="229235" h="228600">
                <a:moveTo>
                  <a:pt x="229082" y="93980"/>
                </a:moveTo>
                <a:lnTo>
                  <a:pt x="222338" y="93980"/>
                </a:lnTo>
                <a:lnTo>
                  <a:pt x="222338" y="67310"/>
                </a:lnTo>
                <a:lnTo>
                  <a:pt x="215607" y="67310"/>
                </a:lnTo>
                <a:lnTo>
                  <a:pt x="215607" y="54610"/>
                </a:lnTo>
                <a:lnTo>
                  <a:pt x="215607" y="46990"/>
                </a:lnTo>
                <a:lnTo>
                  <a:pt x="202133" y="46990"/>
                </a:lnTo>
                <a:lnTo>
                  <a:pt x="202133" y="40640"/>
                </a:lnTo>
                <a:lnTo>
                  <a:pt x="202133" y="34290"/>
                </a:lnTo>
                <a:lnTo>
                  <a:pt x="195389" y="34290"/>
                </a:lnTo>
                <a:lnTo>
                  <a:pt x="195389" y="26670"/>
                </a:lnTo>
                <a:lnTo>
                  <a:pt x="181914" y="26670"/>
                </a:lnTo>
                <a:lnTo>
                  <a:pt x="181914" y="20320"/>
                </a:lnTo>
                <a:lnTo>
                  <a:pt x="181914" y="13970"/>
                </a:lnTo>
                <a:lnTo>
                  <a:pt x="161696" y="13970"/>
                </a:lnTo>
                <a:lnTo>
                  <a:pt x="161696" y="6350"/>
                </a:lnTo>
                <a:lnTo>
                  <a:pt x="148234" y="6350"/>
                </a:lnTo>
                <a:lnTo>
                  <a:pt x="148234" y="0"/>
                </a:lnTo>
                <a:lnTo>
                  <a:pt x="74117" y="0"/>
                </a:lnTo>
                <a:lnTo>
                  <a:pt x="74117" y="6350"/>
                </a:lnTo>
                <a:lnTo>
                  <a:pt x="74117" y="13970"/>
                </a:lnTo>
                <a:lnTo>
                  <a:pt x="60642" y="13970"/>
                </a:lnTo>
                <a:lnTo>
                  <a:pt x="60642" y="20320"/>
                </a:lnTo>
                <a:lnTo>
                  <a:pt x="47167" y="20320"/>
                </a:lnTo>
                <a:lnTo>
                  <a:pt x="47167" y="26670"/>
                </a:lnTo>
                <a:lnTo>
                  <a:pt x="40424" y="26670"/>
                </a:lnTo>
                <a:lnTo>
                  <a:pt x="40424" y="34290"/>
                </a:lnTo>
                <a:lnTo>
                  <a:pt x="33693" y="34290"/>
                </a:lnTo>
                <a:lnTo>
                  <a:pt x="33693" y="40640"/>
                </a:lnTo>
                <a:lnTo>
                  <a:pt x="26949" y="40640"/>
                </a:lnTo>
                <a:lnTo>
                  <a:pt x="26949" y="46990"/>
                </a:lnTo>
                <a:lnTo>
                  <a:pt x="20218" y="46990"/>
                </a:lnTo>
                <a:lnTo>
                  <a:pt x="20218" y="54610"/>
                </a:lnTo>
                <a:lnTo>
                  <a:pt x="13474" y="54610"/>
                </a:lnTo>
                <a:lnTo>
                  <a:pt x="13474" y="67310"/>
                </a:lnTo>
                <a:lnTo>
                  <a:pt x="6743" y="67310"/>
                </a:lnTo>
                <a:lnTo>
                  <a:pt x="6743" y="93980"/>
                </a:lnTo>
                <a:lnTo>
                  <a:pt x="6743" y="101600"/>
                </a:lnTo>
                <a:lnTo>
                  <a:pt x="0" y="101600"/>
                </a:lnTo>
                <a:lnTo>
                  <a:pt x="0" y="142240"/>
                </a:lnTo>
                <a:lnTo>
                  <a:pt x="0" y="148590"/>
                </a:lnTo>
                <a:lnTo>
                  <a:pt x="6743" y="148590"/>
                </a:lnTo>
                <a:lnTo>
                  <a:pt x="6743" y="161290"/>
                </a:lnTo>
                <a:lnTo>
                  <a:pt x="13474" y="161290"/>
                </a:lnTo>
                <a:lnTo>
                  <a:pt x="13474" y="168910"/>
                </a:lnTo>
                <a:lnTo>
                  <a:pt x="13474" y="175260"/>
                </a:lnTo>
                <a:lnTo>
                  <a:pt x="20218" y="175260"/>
                </a:lnTo>
                <a:lnTo>
                  <a:pt x="20218" y="181610"/>
                </a:lnTo>
                <a:lnTo>
                  <a:pt x="26949" y="181610"/>
                </a:lnTo>
                <a:lnTo>
                  <a:pt x="26949" y="189230"/>
                </a:lnTo>
                <a:lnTo>
                  <a:pt x="33693" y="189230"/>
                </a:lnTo>
                <a:lnTo>
                  <a:pt x="33693" y="195580"/>
                </a:lnTo>
                <a:lnTo>
                  <a:pt x="40424" y="195580"/>
                </a:lnTo>
                <a:lnTo>
                  <a:pt x="40424" y="201930"/>
                </a:lnTo>
                <a:lnTo>
                  <a:pt x="40424" y="209550"/>
                </a:lnTo>
                <a:lnTo>
                  <a:pt x="47167" y="209550"/>
                </a:lnTo>
                <a:lnTo>
                  <a:pt x="47167" y="215900"/>
                </a:lnTo>
                <a:lnTo>
                  <a:pt x="53911" y="215900"/>
                </a:lnTo>
                <a:lnTo>
                  <a:pt x="53911" y="222250"/>
                </a:lnTo>
                <a:lnTo>
                  <a:pt x="74117" y="222250"/>
                </a:lnTo>
                <a:lnTo>
                  <a:pt x="74117" y="228600"/>
                </a:lnTo>
                <a:lnTo>
                  <a:pt x="154965" y="228600"/>
                </a:lnTo>
                <a:lnTo>
                  <a:pt x="154965" y="222250"/>
                </a:lnTo>
                <a:lnTo>
                  <a:pt x="168440" y="222250"/>
                </a:lnTo>
                <a:lnTo>
                  <a:pt x="168440" y="215900"/>
                </a:lnTo>
                <a:lnTo>
                  <a:pt x="181914" y="215900"/>
                </a:lnTo>
                <a:lnTo>
                  <a:pt x="181914" y="209550"/>
                </a:lnTo>
                <a:lnTo>
                  <a:pt x="188658" y="209550"/>
                </a:lnTo>
                <a:lnTo>
                  <a:pt x="188658" y="201930"/>
                </a:lnTo>
                <a:lnTo>
                  <a:pt x="195389" y="201930"/>
                </a:lnTo>
                <a:lnTo>
                  <a:pt x="195389" y="195580"/>
                </a:lnTo>
                <a:lnTo>
                  <a:pt x="202133" y="195580"/>
                </a:lnTo>
                <a:lnTo>
                  <a:pt x="202133" y="189230"/>
                </a:lnTo>
                <a:lnTo>
                  <a:pt x="208864" y="189230"/>
                </a:lnTo>
                <a:lnTo>
                  <a:pt x="208864" y="181610"/>
                </a:lnTo>
                <a:lnTo>
                  <a:pt x="208864" y="175260"/>
                </a:lnTo>
                <a:lnTo>
                  <a:pt x="215607" y="175260"/>
                </a:lnTo>
                <a:lnTo>
                  <a:pt x="215607" y="168910"/>
                </a:lnTo>
                <a:lnTo>
                  <a:pt x="222338" y="168910"/>
                </a:lnTo>
                <a:lnTo>
                  <a:pt x="222338" y="161290"/>
                </a:lnTo>
                <a:lnTo>
                  <a:pt x="222338" y="148590"/>
                </a:lnTo>
                <a:lnTo>
                  <a:pt x="222338" y="142240"/>
                </a:lnTo>
                <a:lnTo>
                  <a:pt x="229082" y="142240"/>
                </a:lnTo>
                <a:lnTo>
                  <a:pt x="229082" y="101600"/>
                </a:lnTo>
                <a:lnTo>
                  <a:pt x="229082" y="93980"/>
                </a:lnTo>
                <a:close/>
              </a:path>
            </a:pathLst>
          </a:custGeom>
          <a:solidFill>
            <a:srgbClr val="EEC74B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44" name="bg object 44"/>
          <p:cNvSpPr/>
          <p:nvPr/>
        </p:nvSpPr>
        <p:spPr>
          <a:xfrm>
            <a:off x="3857307" y="13707019"/>
            <a:ext cx="288209" cy="222250"/>
          </a:xfrm>
          <a:custGeom>
            <a:avLst/>
            <a:gdLst/>
            <a:ahLst/>
            <a:cxnLst/>
            <a:rect l="l" t="t" r="r" b="b"/>
            <a:pathLst>
              <a:path w="229235" h="222250">
                <a:moveTo>
                  <a:pt x="229069" y="67310"/>
                </a:moveTo>
                <a:lnTo>
                  <a:pt x="222338" y="67310"/>
                </a:lnTo>
                <a:lnTo>
                  <a:pt x="222338" y="60960"/>
                </a:lnTo>
                <a:lnTo>
                  <a:pt x="222338" y="54610"/>
                </a:lnTo>
                <a:lnTo>
                  <a:pt x="215595" y="54610"/>
                </a:lnTo>
                <a:lnTo>
                  <a:pt x="215595" y="46990"/>
                </a:lnTo>
                <a:lnTo>
                  <a:pt x="215595" y="40640"/>
                </a:lnTo>
                <a:lnTo>
                  <a:pt x="208864" y="40640"/>
                </a:lnTo>
                <a:lnTo>
                  <a:pt x="208864" y="34290"/>
                </a:lnTo>
                <a:lnTo>
                  <a:pt x="202120" y="34290"/>
                </a:lnTo>
                <a:lnTo>
                  <a:pt x="202120" y="26670"/>
                </a:lnTo>
                <a:lnTo>
                  <a:pt x="188645" y="26670"/>
                </a:lnTo>
                <a:lnTo>
                  <a:pt x="188645" y="20320"/>
                </a:lnTo>
                <a:lnTo>
                  <a:pt x="181902" y="20320"/>
                </a:lnTo>
                <a:lnTo>
                  <a:pt x="181902" y="13970"/>
                </a:lnTo>
                <a:lnTo>
                  <a:pt x="175171" y="13970"/>
                </a:lnTo>
                <a:lnTo>
                  <a:pt x="175171" y="7620"/>
                </a:lnTo>
                <a:lnTo>
                  <a:pt x="154965" y="7620"/>
                </a:lnTo>
                <a:lnTo>
                  <a:pt x="154965" y="0"/>
                </a:lnTo>
                <a:lnTo>
                  <a:pt x="87579" y="0"/>
                </a:lnTo>
                <a:lnTo>
                  <a:pt x="87579" y="7620"/>
                </a:lnTo>
                <a:lnTo>
                  <a:pt x="60629" y="7620"/>
                </a:lnTo>
                <a:lnTo>
                  <a:pt x="60629" y="13970"/>
                </a:lnTo>
                <a:lnTo>
                  <a:pt x="40411" y="13970"/>
                </a:lnTo>
                <a:lnTo>
                  <a:pt x="40411" y="20320"/>
                </a:lnTo>
                <a:lnTo>
                  <a:pt x="33680" y="20320"/>
                </a:lnTo>
                <a:lnTo>
                  <a:pt x="33680" y="26670"/>
                </a:lnTo>
                <a:lnTo>
                  <a:pt x="33680" y="34290"/>
                </a:lnTo>
                <a:lnTo>
                  <a:pt x="26949" y="34290"/>
                </a:lnTo>
                <a:lnTo>
                  <a:pt x="26949" y="40640"/>
                </a:lnTo>
                <a:lnTo>
                  <a:pt x="20205" y="40640"/>
                </a:lnTo>
                <a:lnTo>
                  <a:pt x="20205" y="46990"/>
                </a:lnTo>
                <a:lnTo>
                  <a:pt x="13474" y="46990"/>
                </a:lnTo>
                <a:lnTo>
                  <a:pt x="13474" y="54610"/>
                </a:lnTo>
                <a:lnTo>
                  <a:pt x="13474" y="60960"/>
                </a:lnTo>
                <a:lnTo>
                  <a:pt x="6731" y="60960"/>
                </a:lnTo>
                <a:lnTo>
                  <a:pt x="6731" y="67310"/>
                </a:lnTo>
                <a:lnTo>
                  <a:pt x="6731" y="74930"/>
                </a:lnTo>
                <a:lnTo>
                  <a:pt x="0" y="74930"/>
                </a:lnTo>
                <a:lnTo>
                  <a:pt x="0" y="142240"/>
                </a:lnTo>
                <a:lnTo>
                  <a:pt x="6731" y="142240"/>
                </a:lnTo>
                <a:lnTo>
                  <a:pt x="6731" y="154940"/>
                </a:lnTo>
                <a:lnTo>
                  <a:pt x="6731" y="162560"/>
                </a:lnTo>
                <a:lnTo>
                  <a:pt x="13474" y="162560"/>
                </a:lnTo>
                <a:lnTo>
                  <a:pt x="13474" y="168910"/>
                </a:lnTo>
                <a:lnTo>
                  <a:pt x="20205" y="168910"/>
                </a:lnTo>
                <a:lnTo>
                  <a:pt x="20205" y="175260"/>
                </a:lnTo>
                <a:lnTo>
                  <a:pt x="26949" y="175260"/>
                </a:lnTo>
                <a:lnTo>
                  <a:pt x="26949" y="182880"/>
                </a:lnTo>
                <a:lnTo>
                  <a:pt x="26949" y="189230"/>
                </a:lnTo>
                <a:lnTo>
                  <a:pt x="33680" y="189230"/>
                </a:lnTo>
                <a:lnTo>
                  <a:pt x="33680" y="195580"/>
                </a:lnTo>
                <a:lnTo>
                  <a:pt x="47155" y="195580"/>
                </a:lnTo>
                <a:lnTo>
                  <a:pt x="47155" y="201930"/>
                </a:lnTo>
                <a:lnTo>
                  <a:pt x="47155" y="209550"/>
                </a:lnTo>
                <a:lnTo>
                  <a:pt x="60629" y="209550"/>
                </a:lnTo>
                <a:lnTo>
                  <a:pt x="60629" y="215900"/>
                </a:lnTo>
                <a:lnTo>
                  <a:pt x="87579" y="215900"/>
                </a:lnTo>
                <a:lnTo>
                  <a:pt x="87579" y="222250"/>
                </a:lnTo>
                <a:lnTo>
                  <a:pt x="148221" y="222250"/>
                </a:lnTo>
                <a:lnTo>
                  <a:pt x="148221" y="215900"/>
                </a:lnTo>
                <a:lnTo>
                  <a:pt x="168440" y="215900"/>
                </a:lnTo>
                <a:lnTo>
                  <a:pt x="168440" y="209550"/>
                </a:lnTo>
                <a:lnTo>
                  <a:pt x="181902" y="209550"/>
                </a:lnTo>
                <a:lnTo>
                  <a:pt x="181902" y="201930"/>
                </a:lnTo>
                <a:lnTo>
                  <a:pt x="195376" y="201930"/>
                </a:lnTo>
                <a:lnTo>
                  <a:pt x="195376" y="195580"/>
                </a:lnTo>
                <a:lnTo>
                  <a:pt x="202120" y="195580"/>
                </a:lnTo>
                <a:lnTo>
                  <a:pt x="202120" y="189230"/>
                </a:lnTo>
                <a:lnTo>
                  <a:pt x="202120" y="182880"/>
                </a:lnTo>
                <a:lnTo>
                  <a:pt x="215595" y="182880"/>
                </a:lnTo>
                <a:lnTo>
                  <a:pt x="215595" y="175260"/>
                </a:lnTo>
                <a:lnTo>
                  <a:pt x="215595" y="168910"/>
                </a:lnTo>
                <a:lnTo>
                  <a:pt x="222338" y="168910"/>
                </a:lnTo>
                <a:lnTo>
                  <a:pt x="222338" y="162560"/>
                </a:lnTo>
                <a:lnTo>
                  <a:pt x="222338" y="154940"/>
                </a:lnTo>
                <a:lnTo>
                  <a:pt x="229069" y="154940"/>
                </a:lnTo>
                <a:lnTo>
                  <a:pt x="229069" y="142240"/>
                </a:lnTo>
                <a:lnTo>
                  <a:pt x="229069" y="74930"/>
                </a:lnTo>
                <a:lnTo>
                  <a:pt x="229069" y="67310"/>
                </a:lnTo>
                <a:close/>
              </a:path>
            </a:pathLst>
          </a:custGeom>
          <a:solidFill>
            <a:srgbClr val="EEC74B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45" name="bg object 45"/>
          <p:cNvSpPr/>
          <p:nvPr/>
        </p:nvSpPr>
        <p:spPr>
          <a:xfrm>
            <a:off x="4374025" y="13707019"/>
            <a:ext cx="288209" cy="222250"/>
          </a:xfrm>
          <a:custGeom>
            <a:avLst/>
            <a:gdLst/>
            <a:ahLst/>
            <a:cxnLst/>
            <a:rect l="l" t="t" r="r" b="b"/>
            <a:pathLst>
              <a:path w="229235" h="222250">
                <a:moveTo>
                  <a:pt x="229082" y="81280"/>
                </a:moveTo>
                <a:lnTo>
                  <a:pt x="222338" y="81280"/>
                </a:lnTo>
                <a:lnTo>
                  <a:pt x="222338" y="60960"/>
                </a:lnTo>
                <a:lnTo>
                  <a:pt x="215607" y="60960"/>
                </a:lnTo>
                <a:lnTo>
                  <a:pt x="215607" y="54610"/>
                </a:lnTo>
                <a:lnTo>
                  <a:pt x="215607" y="46990"/>
                </a:lnTo>
                <a:lnTo>
                  <a:pt x="208864" y="46990"/>
                </a:lnTo>
                <a:lnTo>
                  <a:pt x="208864" y="34290"/>
                </a:lnTo>
                <a:lnTo>
                  <a:pt x="195389" y="34290"/>
                </a:lnTo>
                <a:lnTo>
                  <a:pt x="195389" y="26670"/>
                </a:lnTo>
                <a:lnTo>
                  <a:pt x="188645" y="26670"/>
                </a:lnTo>
                <a:lnTo>
                  <a:pt x="188645" y="20320"/>
                </a:lnTo>
                <a:lnTo>
                  <a:pt x="188645" y="13970"/>
                </a:lnTo>
                <a:lnTo>
                  <a:pt x="175171" y="13970"/>
                </a:lnTo>
                <a:lnTo>
                  <a:pt x="175171" y="7620"/>
                </a:lnTo>
                <a:lnTo>
                  <a:pt x="161696" y="7620"/>
                </a:lnTo>
                <a:lnTo>
                  <a:pt x="161696" y="0"/>
                </a:lnTo>
                <a:lnTo>
                  <a:pt x="80848" y="0"/>
                </a:lnTo>
                <a:lnTo>
                  <a:pt x="80848" y="7620"/>
                </a:lnTo>
                <a:lnTo>
                  <a:pt x="67373" y="7620"/>
                </a:lnTo>
                <a:lnTo>
                  <a:pt x="67373" y="13970"/>
                </a:lnTo>
                <a:lnTo>
                  <a:pt x="53898" y="13970"/>
                </a:lnTo>
                <a:lnTo>
                  <a:pt x="53898" y="20320"/>
                </a:lnTo>
                <a:lnTo>
                  <a:pt x="40424" y="20320"/>
                </a:lnTo>
                <a:lnTo>
                  <a:pt x="40424" y="26670"/>
                </a:lnTo>
                <a:lnTo>
                  <a:pt x="33693" y="26670"/>
                </a:lnTo>
                <a:lnTo>
                  <a:pt x="33693" y="34290"/>
                </a:lnTo>
                <a:lnTo>
                  <a:pt x="20218" y="34290"/>
                </a:lnTo>
                <a:lnTo>
                  <a:pt x="20218" y="46990"/>
                </a:lnTo>
                <a:lnTo>
                  <a:pt x="20218" y="54610"/>
                </a:lnTo>
                <a:lnTo>
                  <a:pt x="13474" y="54610"/>
                </a:lnTo>
                <a:lnTo>
                  <a:pt x="13474" y="60960"/>
                </a:lnTo>
                <a:lnTo>
                  <a:pt x="6731" y="60960"/>
                </a:lnTo>
                <a:lnTo>
                  <a:pt x="6731" y="81280"/>
                </a:lnTo>
                <a:lnTo>
                  <a:pt x="0" y="81280"/>
                </a:lnTo>
                <a:lnTo>
                  <a:pt x="0" y="142240"/>
                </a:lnTo>
                <a:lnTo>
                  <a:pt x="6731" y="142240"/>
                </a:lnTo>
                <a:lnTo>
                  <a:pt x="6731" y="148590"/>
                </a:lnTo>
                <a:lnTo>
                  <a:pt x="13474" y="148590"/>
                </a:lnTo>
                <a:lnTo>
                  <a:pt x="13474" y="154940"/>
                </a:lnTo>
                <a:lnTo>
                  <a:pt x="13474" y="168910"/>
                </a:lnTo>
                <a:lnTo>
                  <a:pt x="20218" y="168910"/>
                </a:lnTo>
                <a:lnTo>
                  <a:pt x="20218" y="175260"/>
                </a:lnTo>
                <a:lnTo>
                  <a:pt x="20218" y="182880"/>
                </a:lnTo>
                <a:lnTo>
                  <a:pt x="26949" y="182880"/>
                </a:lnTo>
                <a:lnTo>
                  <a:pt x="26949" y="189230"/>
                </a:lnTo>
                <a:lnTo>
                  <a:pt x="33693" y="189230"/>
                </a:lnTo>
                <a:lnTo>
                  <a:pt x="33693" y="195580"/>
                </a:lnTo>
                <a:lnTo>
                  <a:pt x="40424" y="195580"/>
                </a:lnTo>
                <a:lnTo>
                  <a:pt x="40424" y="201930"/>
                </a:lnTo>
                <a:lnTo>
                  <a:pt x="53898" y="201930"/>
                </a:lnTo>
                <a:lnTo>
                  <a:pt x="53898" y="209550"/>
                </a:lnTo>
                <a:lnTo>
                  <a:pt x="67373" y="209550"/>
                </a:lnTo>
                <a:lnTo>
                  <a:pt x="67373" y="215900"/>
                </a:lnTo>
                <a:lnTo>
                  <a:pt x="80848" y="215900"/>
                </a:lnTo>
                <a:lnTo>
                  <a:pt x="80848" y="222250"/>
                </a:lnTo>
                <a:lnTo>
                  <a:pt x="141490" y="222250"/>
                </a:lnTo>
                <a:lnTo>
                  <a:pt x="141490" y="215900"/>
                </a:lnTo>
                <a:lnTo>
                  <a:pt x="168440" y="215900"/>
                </a:lnTo>
                <a:lnTo>
                  <a:pt x="168440" y="209550"/>
                </a:lnTo>
                <a:lnTo>
                  <a:pt x="188645" y="209550"/>
                </a:lnTo>
                <a:lnTo>
                  <a:pt x="188645" y="201930"/>
                </a:lnTo>
                <a:lnTo>
                  <a:pt x="188645" y="195580"/>
                </a:lnTo>
                <a:lnTo>
                  <a:pt x="202133" y="195580"/>
                </a:lnTo>
                <a:lnTo>
                  <a:pt x="202133" y="189230"/>
                </a:lnTo>
                <a:lnTo>
                  <a:pt x="208864" y="189230"/>
                </a:lnTo>
                <a:lnTo>
                  <a:pt x="208864" y="182880"/>
                </a:lnTo>
                <a:lnTo>
                  <a:pt x="208864" y="175260"/>
                </a:lnTo>
                <a:lnTo>
                  <a:pt x="215607" y="175260"/>
                </a:lnTo>
                <a:lnTo>
                  <a:pt x="215607" y="168910"/>
                </a:lnTo>
                <a:lnTo>
                  <a:pt x="222338" y="168910"/>
                </a:lnTo>
                <a:lnTo>
                  <a:pt x="222338" y="154940"/>
                </a:lnTo>
                <a:lnTo>
                  <a:pt x="229082" y="154940"/>
                </a:lnTo>
                <a:lnTo>
                  <a:pt x="229082" y="148590"/>
                </a:lnTo>
                <a:lnTo>
                  <a:pt x="229082" y="142240"/>
                </a:lnTo>
                <a:lnTo>
                  <a:pt x="229082" y="81280"/>
                </a:lnTo>
                <a:close/>
              </a:path>
            </a:pathLst>
          </a:custGeom>
          <a:solidFill>
            <a:srgbClr val="EEC74B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46" name="bg object 46"/>
          <p:cNvSpPr/>
          <p:nvPr/>
        </p:nvSpPr>
        <p:spPr>
          <a:xfrm>
            <a:off x="4119906" y="13122821"/>
            <a:ext cx="280225" cy="227329"/>
          </a:xfrm>
          <a:custGeom>
            <a:avLst/>
            <a:gdLst/>
            <a:ahLst/>
            <a:cxnLst/>
            <a:rect l="l" t="t" r="r" b="b"/>
            <a:pathLst>
              <a:path w="222885" h="227330">
                <a:moveTo>
                  <a:pt x="222338" y="72390"/>
                </a:moveTo>
                <a:lnTo>
                  <a:pt x="215595" y="72390"/>
                </a:lnTo>
                <a:lnTo>
                  <a:pt x="215595" y="66040"/>
                </a:lnTo>
                <a:lnTo>
                  <a:pt x="215595" y="58420"/>
                </a:lnTo>
                <a:lnTo>
                  <a:pt x="208851" y="58420"/>
                </a:lnTo>
                <a:lnTo>
                  <a:pt x="208851" y="52070"/>
                </a:lnTo>
                <a:lnTo>
                  <a:pt x="202120" y="52070"/>
                </a:lnTo>
                <a:lnTo>
                  <a:pt x="202120" y="45720"/>
                </a:lnTo>
                <a:lnTo>
                  <a:pt x="202120" y="39370"/>
                </a:lnTo>
                <a:lnTo>
                  <a:pt x="195389" y="39370"/>
                </a:lnTo>
                <a:lnTo>
                  <a:pt x="195389" y="31750"/>
                </a:lnTo>
                <a:lnTo>
                  <a:pt x="188645" y="31750"/>
                </a:lnTo>
                <a:lnTo>
                  <a:pt x="188645" y="25400"/>
                </a:lnTo>
                <a:lnTo>
                  <a:pt x="175171" y="25400"/>
                </a:lnTo>
                <a:lnTo>
                  <a:pt x="175171" y="11430"/>
                </a:lnTo>
                <a:lnTo>
                  <a:pt x="175171" y="5080"/>
                </a:lnTo>
                <a:lnTo>
                  <a:pt x="154952" y="5080"/>
                </a:lnTo>
                <a:lnTo>
                  <a:pt x="154952" y="0"/>
                </a:lnTo>
                <a:lnTo>
                  <a:pt x="94322" y="0"/>
                </a:lnTo>
                <a:lnTo>
                  <a:pt x="94322" y="5080"/>
                </a:lnTo>
                <a:lnTo>
                  <a:pt x="67373" y="5080"/>
                </a:lnTo>
                <a:lnTo>
                  <a:pt x="67373" y="11430"/>
                </a:lnTo>
                <a:lnTo>
                  <a:pt x="47155" y="11430"/>
                </a:lnTo>
                <a:lnTo>
                  <a:pt x="47155" y="25400"/>
                </a:lnTo>
                <a:lnTo>
                  <a:pt x="33680" y="25400"/>
                </a:lnTo>
                <a:lnTo>
                  <a:pt x="33680" y="31750"/>
                </a:lnTo>
                <a:lnTo>
                  <a:pt x="26949" y="31750"/>
                </a:lnTo>
                <a:lnTo>
                  <a:pt x="26949" y="39370"/>
                </a:lnTo>
                <a:lnTo>
                  <a:pt x="20205" y="39370"/>
                </a:lnTo>
                <a:lnTo>
                  <a:pt x="20205" y="45720"/>
                </a:lnTo>
                <a:lnTo>
                  <a:pt x="13474" y="45720"/>
                </a:lnTo>
                <a:lnTo>
                  <a:pt x="13474" y="52070"/>
                </a:lnTo>
                <a:lnTo>
                  <a:pt x="13474" y="58420"/>
                </a:lnTo>
                <a:lnTo>
                  <a:pt x="13474" y="66040"/>
                </a:lnTo>
                <a:lnTo>
                  <a:pt x="6731" y="66040"/>
                </a:lnTo>
                <a:lnTo>
                  <a:pt x="6731" y="72390"/>
                </a:lnTo>
                <a:lnTo>
                  <a:pt x="6731" y="78740"/>
                </a:lnTo>
                <a:lnTo>
                  <a:pt x="0" y="78740"/>
                </a:lnTo>
                <a:lnTo>
                  <a:pt x="0" y="133350"/>
                </a:lnTo>
                <a:lnTo>
                  <a:pt x="6731" y="133350"/>
                </a:lnTo>
                <a:lnTo>
                  <a:pt x="6731" y="160020"/>
                </a:lnTo>
                <a:lnTo>
                  <a:pt x="6731" y="166370"/>
                </a:lnTo>
                <a:lnTo>
                  <a:pt x="13474" y="166370"/>
                </a:lnTo>
                <a:lnTo>
                  <a:pt x="13474" y="173990"/>
                </a:lnTo>
                <a:lnTo>
                  <a:pt x="13474" y="180340"/>
                </a:lnTo>
                <a:lnTo>
                  <a:pt x="20205" y="180340"/>
                </a:lnTo>
                <a:lnTo>
                  <a:pt x="20205" y="186690"/>
                </a:lnTo>
                <a:lnTo>
                  <a:pt x="26949" y="186690"/>
                </a:lnTo>
                <a:lnTo>
                  <a:pt x="26949" y="194310"/>
                </a:lnTo>
                <a:lnTo>
                  <a:pt x="26949" y="200660"/>
                </a:lnTo>
                <a:lnTo>
                  <a:pt x="47155" y="200660"/>
                </a:lnTo>
                <a:lnTo>
                  <a:pt x="47155" y="207010"/>
                </a:lnTo>
                <a:lnTo>
                  <a:pt x="53898" y="207010"/>
                </a:lnTo>
                <a:lnTo>
                  <a:pt x="53898" y="213360"/>
                </a:lnTo>
                <a:lnTo>
                  <a:pt x="67373" y="213360"/>
                </a:lnTo>
                <a:lnTo>
                  <a:pt x="67373" y="220980"/>
                </a:lnTo>
                <a:lnTo>
                  <a:pt x="80848" y="220980"/>
                </a:lnTo>
                <a:lnTo>
                  <a:pt x="80848" y="227330"/>
                </a:lnTo>
                <a:lnTo>
                  <a:pt x="141478" y="227330"/>
                </a:lnTo>
                <a:lnTo>
                  <a:pt x="141478" y="220980"/>
                </a:lnTo>
                <a:lnTo>
                  <a:pt x="161696" y="220980"/>
                </a:lnTo>
                <a:lnTo>
                  <a:pt x="161696" y="213360"/>
                </a:lnTo>
                <a:lnTo>
                  <a:pt x="161696" y="207010"/>
                </a:lnTo>
                <a:lnTo>
                  <a:pt x="175171" y="207010"/>
                </a:lnTo>
                <a:lnTo>
                  <a:pt x="175171" y="200660"/>
                </a:lnTo>
                <a:lnTo>
                  <a:pt x="188645" y="200660"/>
                </a:lnTo>
                <a:lnTo>
                  <a:pt x="188645" y="194310"/>
                </a:lnTo>
                <a:lnTo>
                  <a:pt x="195389" y="194310"/>
                </a:lnTo>
                <a:lnTo>
                  <a:pt x="195389" y="186690"/>
                </a:lnTo>
                <a:lnTo>
                  <a:pt x="208851" y="186690"/>
                </a:lnTo>
                <a:lnTo>
                  <a:pt x="208851" y="180340"/>
                </a:lnTo>
                <a:lnTo>
                  <a:pt x="208851" y="173990"/>
                </a:lnTo>
                <a:lnTo>
                  <a:pt x="215595" y="173990"/>
                </a:lnTo>
                <a:lnTo>
                  <a:pt x="215595" y="166370"/>
                </a:lnTo>
                <a:lnTo>
                  <a:pt x="215595" y="160020"/>
                </a:lnTo>
                <a:lnTo>
                  <a:pt x="222338" y="160020"/>
                </a:lnTo>
                <a:lnTo>
                  <a:pt x="222338" y="133350"/>
                </a:lnTo>
                <a:lnTo>
                  <a:pt x="222338" y="78740"/>
                </a:lnTo>
                <a:lnTo>
                  <a:pt x="222338" y="72390"/>
                </a:lnTo>
                <a:close/>
              </a:path>
            </a:pathLst>
          </a:custGeom>
          <a:solidFill>
            <a:srgbClr val="EEC74B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47" name="bg object 47"/>
          <p:cNvSpPr/>
          <p:nvPr/>
        </p:nvSpPr>
        <p:spPr>
          <a:xfrm>
            <a:off x="3374457" y="12945019"/>
            <a:ext cx="1728456" cy="1270000"/>
          </a:xfrm>
          <a:custGeom>
            <a:avLst/>
            <a:gdLst/>
            <a:ahLst/>
            <a:cxnLst/>
            <a:rect l="l" t="t" r="r" b="b"/>
            <a:pathLst>
              <a:path w="1374775" h="1270000">
                <a:moveTo>
                  <a:pt x="1374457" y="0"/>
                </a:moveTo>
                <a:lnTo>
                  <a:pt x="0" y="0"/>
                </a:lnTo>
                <a:lnTo>
                  <a:pt x="0" y="177800"/>
                </a:lnTo>
                <a:lnTo>
                  <a:pt x="0" y="190500"/>
                </a:lnTo>
                <a:lnTo>
                  <a:pt x="0" y="1270000"/>
                </a:lnTo>
                <a:lnTo>
                  <a:pt x="1374457" y="1270000"/>
                </a:lnTo>
                <a:lnTo>
                  <a:pt x="1374457" y="609600"/>
                </a:lnTo>
                <a:lnTo>
                  <a:pt x="970203" y="609600"/>
                </a:lnTo>
                <a:lnTo>
                  <a:pt x="970203" y="596900"/>
                </a:lnTo>
                <a:lnTo>
                  <a:pt x="949998" y="596900"/>
                </a:lnTo>
                <a:lnTo>
                  <a:pt x="949998" y="584200"/>
                </a:lnTo>
                <a:lnTo>
                  <a:pt x="929779" y="584200"/>
                </a:lnTo>
                <a:lnTo>
                  <a:pt x="929779" y="571500"/>
                </a:lnTo>
                <a:lnTo>
                  <a:pt x="902830" y="571500"/>
                </a:lnTo>
                <a:lnTo>
                  <a:pt x="902830" y="584200"/>
                </a:lnTo>
                <a:lnTo>
                  <a:pt x="902830" y="596900"/>
                </a:lnTo>
                <a:lnTo>
                  <a:pt x="902830" y="609600"/>
                </a:lnTo>
                <a:lnTo>
                  <a:pt x="902830" y="685800"/>
                </a:lnTo>
                <a:lnTo>
                  <a:pt x="889355" y="685800"/>
                </a:lnTo>
                <a:lnTo>
                  <a:pt x="889355" y="711200"/>
                </a:lnTo>
                <a:lnTo>
                  <a:pt x="882624" y="711200"/>
                </a:lnTo>
                <a:lnTo>
                  <a:pt x="882624" y="723900"/>
                </a:lnTo>
                <a:lnTo>
                  <a:pt x="869149" y="723900"/>
                </a:lnTo>
                <a:lnTo>
                  <a:pt x="869149" y="749300"/>
                </a:lnTo>
                <a:lnTo>
                  <a:pt x="848931" y="749300"/>
                </a:lnTo>
                <a:lnTo>
                  <a:pt x="848931" y="762000"/>
                </a:lnTo>
                <a:lnTo>
                  <a:pt x="842200" y="762000"/>
                </a:lnTo>
                <a:lnTo>
                  <a:pt x="842200" y="774700"/>
                </a:lnTo>
                <a:lnTo>
                  <a:pt x="970203" y="774700"/>
                </a:lnTo>
                <a:lnTo>
                  <a:pt x="970203" y="787400"/>
                </a:lnTo>
                <a:lnTo>
                  <a:pt x="983678" y="787400"/>
                </a:lnTo>
                <a:lnTo>
                  <a:pt x="983678" y="800100"/>
                </a:lnTo>
                <a:lnTo>
                  <a:pt x="1003896" y="800100"/>
                </a:lnTo>
                <a:lnTo>
                  <a:pt x="1003896" y="812800"/>
                </a:lnTo>
                <a:lnTo>
                  <a:pt x="1010640" y="812800"/>
                </a:lnTo>
                <a:lnTo>
                  <a:pt x="1010640" y="825500"/>
                </a:lnTo>
                <a:lnTo>
                  <a:pt x="1017371" y="825500"/>
                </a:lnTo>
                <a:lnTo>
                  <a:pt x="1017371" y="850900"/>
                </a:lnTo>
                <a:lnTo>
                  <a:pt x="1024115" y="850900"/>
                </a:lnTo>
                <a:lnTo>
                  <a:pt x="1024115" y="927100"/>
                </a:lnTo>
                <a:lnTo>
                  <a:pt x="1017371" y="927100"/>
                </a:lnTo>
                <a:lnTo>
                  <a:pt x="1017371" y="939800"/>
                </a:lnTo>
                <a:lnTo>
                  <a:pt x="1003896" y="939800"/>
                </a:lnTo>
                <a:lnTo>
                  <a:pt x="1003896" y="952500"/>
                </a:lnTo>
                <a:lnTo>
                  <a:pt x="997165" y="952500"/>
                </a:lnTo>
                <a:lnTo>
                  <a:pt x="997165" y="965200"/>
                </a:lnTo>
                <a:lnTo>
                  <a:pt x="983678" y="965200"/>
                </a:lnTo>
                <a:lnTo>
                  <a:pt x="983678" y="977900"/>
                </a:lnTo>
                <a:lnTo>
                  <a:pt x="963472" y="977900"/>
                </a:lnTo>
                <a:lnTo>
                  <a:pt x="963472" y="990600"/>
                </a:lnTo>
                <a:lnTo>
                  <a:pt x="862406" y="990600"/>
                </a:lnTo>
                <a:lnTo>
                  <a:pt x="862406" y="977900"/>
                </a:lnTo>
                <a:lnTo>
                  <a:pt x="848931" y="977900"/>
                </a:lnTo>
                <a:lnTo>
                  <a:pt x="848931" y="965200"/>
                </a:lnTo>
                <a:lnTo>
                  <a:pt x="828725" y="965200"/>
                </a:lnTo>
                <a:lnTo>
                  <a:pt x="828725" y="952500"/>
                </a:lnTo>
                <a:lnTo>
                  <a:pt x="586168" y="952500"/>
                </a:lnTo>
                <a:lnTo>
                  <a:pt x="586168" y="965200"/>
                </a:lnTo>
                <a:lnTo>
                  <a:pt x="565950" y="965200"/>
                </a:lnTo>
                <a:lnTo>
                  <a:pt x="565950" y="977900"/>
                </a:lnTo>
                <a:lnTo>
                  <a:pt x="552488" y="977900"/>
                </a:lnTo>
                <a:lnTo>
                  <a:pt x="552488" y="990600"/>
                </a:lnTo>
                <a:lnTo>
                  <a:pt x="444677" y="990600"/>
                </a:lnTo>
                <a:lnTo>
                  <a:pt x="444677" y="977900"/>
                </a:lnTo>
                <a:lnTo>
                  <a:pt x="431203" y="977900"/>
                </a:lnTo>
                <a:lnTo>
                  <a:pt x="431203" y="965200"/>
                </a:lnTo>
                <a:lnTo>
                  <a:pt x="417728" y="965200"/>
                </a:lnTo>
                <a:lnTo>
                  <a:pt x="417728" y="952500"/>
                </a:lnTo>
                <a:lnTo>
                  <a:pt x="410997" y="952500"/>
                </a:lnTo>
                <a:lnTo>
                  <a:pt x="410997" y="939800"/>
                </a:lnTo>
                <a:lnTo>
                  <a:pt x="397522" y="939800"/>
                </a:lnTo>
                <a:lnTo>
                  <a:pt x="397522" y="927100"/>
                </a:lnTo>
                <a:lnTo>
                  <a:pt x="390779" y="927100"/>
                </a:lnTo>
                <a:lnTo>
                  <a:pt x="390779" y="914400"/>
                </a:lnTo>
                <a:lnTo>
                  <a:pt x="384048" y="914400"/>
                </a:lnTo>
                <a:lnTo>
                  <a:pt x="384048" y="838200"/>
                </a:lnTo>
                <a:lnTo>
                  <a:pt x="390779" y="838200"/>
                </a:lnTo>
                <a:lnTo>
                  <a:pt x="390779" y="825500"/>
                </a:lnTo>
                <a:lnTo>
                  <a:pt x="397522" y="825500"/>
                </a:lnTo>
                <a:lnTo>
                  <a:pt x="397522" y="812800"/>
                </a:lnTo>
                <a:lnTo>
                  <a:pt x="410997" y="812800"/>
                </a:lnTo>
                <a:lnTo>
                  <a:pt x="410997" y="800100"/>
                </a:lnTo>
                <a:lnTo>
                  <a:pt x="417728" y="800100"/>
                </a:lnTo>
                <a:lnTo>
                  <a:pt x="417728" y="787400"/>
                </a:lnTo>
                <a:lnTo>
                  <a:pt x="444677" y="787400"/>
                </a:lnTo>
                <a:lnTo>
                  <a:pt x="444677" y="774700"/>
                </a:lnTo>
                <a:lnTo>
                  <a:pt x="565950" y="774700"/>
                </a:lnTo>
                <a:lnTo>
                  <a:pt x="565950" y="749300"/>
                </a:lnTo>
                <a:lnTo>
                  <a:pt x="552488" y="749300"/>
                </a:lnTo>
                <a:lnTo>
                  <a:pt x="552488" y="736600"/>
                </a:lnTo>
                <a:lnTo>
                  <a:pt x="539013" y="736600"/>
                </a:lnTo>
                <a:lnTo>
                  <a:pt x="539013" y="723900"/>
                </a:lnTo>
                <a:lnTo>
                  <a:pt x="532269" y="723900"/>
                </a:lnTo>
                <a:lnTo>
                  <a:pt x="532269" y="711200"/>
                </a:lnTo>
                <a:lnTo>
                  <a:pt x="525526" y="711200"/>
                </a:lnTo>
                <a:lnTo>
                  <a:pt x="525526" y="698500"/>
                </a:lnTo>
                <a:lnTo>
                  <a:pt x="518795" y="698500"/>
                </a:lnTo>
                <a:lnTo>
                  <a:pt x="518795" y="685800"/>
                </a:lnTo>
                <a:lnTo>
                  <a:pt x="512051" y="685800"/>
                </a:lnTo>
                <a:lnTo>
                  <a:pt x="512051" y="660400"/>
                </a:lnTo>
                <a:lnTo>
                  <a:pt x="505320" y="660400"/>
                </a:lnTo>
                <a:lnTo>
                  <a:pt x="505320" y="635000"/>
                </a:lnTo>
                <a:lnTo>
                  <a:pt x="316674" y="635000"/>
                </a:lnTo>
                <a:lnTo>
                  <a:pt x="316674" y="622300"/>
                </a:lnTo>
                <a:lnTo>
                  <a:pt x="303187" y="622300"/>
                </a:lnTo>
                <a:lnTo>
                  <a:pt x="303187" y="609600"/>
                </a:lnTo>
                <a:lnTo>
                  <a:pt x="296456" y="609600"/>
                </a:lnTo>
                <a:lnTo>
                  <a:pt x="296456" y="596900"/>
                </a:lnTo>
                <a:lnTo>
                  <a:pt x="282981" y="596900"/>
                </a:lnTo>
                <a:lnTo>
                  <a:pt x="282981" y="584200"/>
                </a:lnTo>
                <a:lnTo>
                  <a:pt x="276237" y="584200"/>
                </a:lnTo>
                <a:lnTo>
                  <a:pt x="276237" y="571500"/>
                </a:lnTo>
                <a:lnTo>
                  <a:pt x="269506" y="571500"/>
                </a:lnTo>
                <a:lnTo>
                  <a:pt x="269506" y="558800"/>
                </a:lnTo>
                <a:lnTo>
                  <a:pt x="262763" y="558800"/>
                </a:lnTo>
                <a:lnTo>
                  <a:pt x="262763" y="508000"/>
                </a:lnTo>
                <a:lnTo>
                  <a:pt x="269506" y="508000"/>
                </a:lnTo>
                <a:lnTo>
                  <a:pt x="269506" y="482600"/>
                </a:lnTo>
                <a:lnTo>
                  <a:pt x="276237" y="482600"/>
                </a:lnTo>
                <a:lnTo>
                  <a:pt x="276237" y="469900"/>
                </a:lnTo>
                <a:lnTo>
                  <a:pt x="282981" y="469900"/>
                </a:lnTo>
                <a:lnTo>
                  <a:pt x="282981" y="457200"/>
                </a:lnTo>
                <a:lnTo>
                  <a:pt x="296456" y="457200"/>
                </a:lnTo>
                <a:lnTo>
                  <a:pt x="296456" y="444500"/>
                </a:lnTo>
                <a:lnTo>
                  <a:pt x="309930" y="444500"/>
                </a:lnTo>
                <a:lnTo>
                  <a:pt x="309930" y="431800"/>
                </a:lnTo>
                <a:lnTo>
                  <a:pt x="323405" y="431800"/>
                </a:lnTo>
                <a:lnTo>
                  <a:pt x="323405" y="419100"/>
                </a:lnTo>
                <a:lnTo>
                  <a:pt x="336880" y="419100"/>
                </a:lnTo>
                <a:lnTo>
                  <a:pt x="336880" y="406400"/>
                </a:lnTo>
                <a:lnTo>
                  <a:pt x="660285" y="406400"/>
                </a:lnTo>
                <a:lnTo>
                  <a:pt x="660285" y="393700"/>
                </a:lnTo>
                <a:lnTo>
                  <a:pt x="640067" y="393700"/>
                </a:lnTo>
                <a:lnTo>
                  <a:pt x="640067" y="381000"/>
                </a:lnTo>
                <a:lnTo>
                  <a:pt x="619861" y="381000"/>
                </a:lnTo>
                <a:lnTo>
                  <a:pt x="619861" y="368300"/>
                </a:lnTo>
                <a:lnTo>
                  <a:pt x="606386" y="368300"/>
                </a:lnTo>
                <a:lnTo>
                  <a:pt x="606386" y="355600"/>
                </a:lnTo>
                <a:lnTo>
                  <a:pt x="599643" y="355600"/>
                </a:lnTo>
                <a:lnTo>
                  <a:pt x="599643" y="317500"/>
                </a:lnTo>
                <a:lnTo>
                  <a:pt x="592912" y="317500"/>
                </a:lnTo>
                <a:lnTo>
                  <a:pt x="592912" y="266700"/>
                </a:lnTo>
                <a:lnTo>
                  <a:pt x="599643" y="266700"/>
                </a:lnTo>
                <a:lnTo>
                  <a:pt x="599643" y="254000"/>
                </a:lnTo>
                <a:lnTo>
                  <a:pt x="606386" y="254000"/>
                </a:lnTo>
                <a:lnTo>
                  <a:pt x="606386" y="228600"/>
                </a:lnTo>
                <a:lnTo>
                  <a:pt x="619861" y="228600"/>
                </a:lnTo>
                <a:lnTo>
                  <a:pt x="619861" y="215900"/>
                </a:lnTo>
                <a:lnTo>
                  <a:pt x="626592" y="215900"/>
                </a:lnTo>
                <a:lnTo>
                  <a:pt x="626592" y="203200"/>
                </a:lnTo>
                <a:lnTo>
                  <a:pt x="640067" y="203200"/>
                </a:lnTo>
                <a:lnTo>
                  <a:pt x="640067" y="190500"/>
                </a:lnTo>
                <a:lnTo>
                  <a:pt x="687235" y="190500"/>
                </a:lnTo>
                <a:lnTo>
                  <a:pt x="687235" y="177800"/>
                </a:lnTo>
                <a:lnTo>
                  <a:pt x="1374457" y="177800"/>
                </a:lnTo>
                <a:lnTo>
                  <a:pt x="1374457" y="0"/>
                </a:lnTo>
                <a:close/>
              </a:path>
            </a:pathLst>
          </a:custGeom>
          <a:solidFill>
            <a:srgbClr val="64847F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48" name="bg object 48"/>
          <p:cNvSpPr/>
          <p:nvPr/>
        </p:nvSpPr>
        <p:spPr>
          <a:xfrm>
            <a:off x="3891189" y="13122819"/>
            <a:ext cx="1211915" cy="787400"/>
          </a:xfrm>
          <a:custGeom>
            <a:avLst/>
            <a:gdLst/>
            <a:ahLst/>
            <a:cxnLst/>
            <a:rect l="l" t="t" r="r" b="b"/>
            <a:pathLst>
              <a:path w="963929" h="787400">
                <a:moveTo>
                  <a:pt x="451408" y="596900"/>
                </a:moveTo>
                <a:lnTo>
                  <a:pt x="417728" y="596900"/>
                </a:lnTo>
                <a:lnTo>
                  <a:pt x="417728" y="609600"/>
                </a:lnTo>
                <a:lnTo>
                  <a:pt x="390766" y="609600"/>
                </a:lnTo>
                <a:lnTo>
                  <a:pt x="390766" y="622300"/>
                </a:lnTo>
                <a:lnTo>
                  <a:pt x="357085" y="622300"/>
                </a:lnTo>
                <a:lnTo>
                  <a:pt x="357085" y="635000"/>
                </a:lnTo>
                <a:lnTo>
                  <a:pt x="222338" y="635000"/>
                </a:lnTo>
                <a:lnTo>
                  <a:pt x="222338" y="622300"/>
                </a:lnTo>
                <a:lnTo>
                  <a:pt x="195389" y="622300"/>
                </a:lnTo>
                <a:lnTo>
                  <a:pt x="195389" y="609600"/>
                </a:lnTo>
                <a:lnTo>
                  <a:pt x="175171" y="609600"/>
                </a:lnTo>
                <a:lnTo>
                  <a:pt x="175171" y="596900"/>
                </a:lnTo>
                <a:lnTo>
                  <a:pt x="148221" y="596900"/>
                </a:lnTo>
                <a:lnTo>
                  <a:pt x="148221" y="609600"/>
                </a:lnTo>
                <a:lnTo>
                  <a:pt x="161696" y="609600"/>
                </a:lnTo>
                <a:lnTo>
                  <a:pt x="161696" y="622300"/>
                </a:lnTo>
                <a:lnTo>
                  <a:pt x="181914" y="622300"/>
                </a:lnTo>
                <a:lnTo>
                  <a:pt x="181914" y="635000"/>
                </a:lnTo>
                <a:lnTo>
                  <a:pt x="188645" y="635000"/>
                </a:lnTo>
                <a:lnTo>
                  <a:pt x="188645" y="647700"/>
                </a:lnTo>
                <a:lnTo>
                  <a:pt x="195389" y="647700"/>
                </a:lnTo>
                <a:lnTo>
                  <a:pt x="195389" y="660400"/>
                </a:lnTo>
                <a:lnTo>
                  <a:pt x="202120" y="660400"/>
                </a:lnTo>
                <a:lnTo>
                  <a:pt x="202120" y="673100"/>
                </a:lnTo>
                <a:lnTo>
                  <a:pt x="202120" y="736600"/>
                </a:lnTo>
                <a:lnTo>
                  <a:pt x="202120" y="749300"/>
                </a:lnTo>
                <a:lnTo>
                  <a:pt x="195389" y="749300"/>
                </a:lnTo>
                <a:lnTo>
                  <a:pt x="195389" y="762000"/>
                </a:lnTo>
                <a:lnTo>
                  <a:pt x="188645" y="762000"/>
                </a:lnTo>
                <a:lnTo>
                  <a:pt x="188645" y="774700"/>
                </a:lnTo>
                <a:lnTo>
                  <a:pt x="175171" y="774700"/>
                </a:lnTo>
                <a:lnTo>
                  <a:pt x="175171" y="787400"/>
                </a:lnTo>
                <a:lnTo>
                  <a:pt x="417728" y="787400"/>
                </a:lnTo>
                <a:lnTo>
                  <a:pt x="417728" y="774700"/>
                </a:lnTo>
                <a:lnTo>
                  <a:pt x="404253" y="774700"/>
                </a:lnTo>
                <a:lnTo>
                  <a:pt x="404253" y="762000"/>
                </a:lnTo>
                <a:lnTo>
                  <a:pt x="397510" y="762000"/>
                </a:lnTo>
                <a:lnTo>
                  <a:pt x="397510" y="749300"/>
                </a:lnTo>
                <a:lnTo>
                  <a:pt x="397510" y="736600"/>
                </a:lnTo>
                <a:lnTo>
                  <a:pt x="384035" y="736600"/>
                </a:lnTo>
                <a:lnTo>
                  <a:pt x="384035" y="673100"/>
                </a:lnTo>
                <a:lnTo>
                  <a:pt x="390766" y="673100"/>
                </a:lnTo>
                <a:lnTo>
                  <a:pt x="390766" y="660400"/>
                </a:lnTo>
                <a:lnTo>
                  <a:pt x="390766" y="647700"/>
                </a:lnTo>
                <a:lnTo>
                  <a:pt x="404253" y="647700"/>
                </a:lnTo>
                <a:lnTo>
                  <a:pt x="404253" y="635000"/>
                </a:lnTo>
                <a:lnTo>
                  <a:pt x="404253" y="622300"/>
                </a:lnTo>
                <a:lnTo>
                  <a:pt x="424459" y="622300"/>
                </a:lnTo>
                <a:lnTo>
                  <a:pt x="424459" y="609600"/>
                </a:lnTo>
                <a:lnTo>
                  <a:pt x="451408" y="609600"/>
                </a:lnTo>
                <a:lnTo>
                  <a:pt x="451408" y="596900"/>
                </a:lnTo>
                <a:close/>
              </a:path>
              <a:path w="963929" h="787400">
                <a:moveTo>
                  <a:pt x="963460" y="0"/>
                </a:moveTo>
                <a:lnTo>
                  <a:pt x="336867" y="0"/>
                </a:lnTo>
                <a:lnTo>
                  <a:pt x="336867" y="12700"/>
                </a:lnTo>
                <a:lnTo>
                  <a:pt x="357085" y="12700"/>
                </a:lnTo>
                <a:lnTo>
                  <a:pt x="357085" y="25400"/>
                </a:lnTo>
                <a:lnTo>
                  <a:pt x="370560" y="25400"/>
                </a:lnTo>
                <a:lnTo>
                  <a:pt x="370560" y="38100"/>
                </a:lnTo>
                <a:lnTo>
                  <a:pt x="377304" y="38100"/>
                </a:lnTo>
                <a:lnTo>
                  <a:pt x="377304" y="50800"/>
                </a:lnTo>
                <a:lnTo>
                  <a:pt x="384035" y="50800"/>
                </a:lnTo>
                <a:lnTo>
                  <a:pt x="384035" y="63500"/>
                </a:lnTo>
                <a:lnTo>
                  <a:pt x="397510" y="63500"/>
                </a:lnTo>
                <a:lnTo>
                  <a:pt x="397510" y="76200"/>
                </a:lnTo>
                <a:lnTo>
                  <a:pt x="404253" y="76200"/>
                </a:lnTo>
                <a:lnTo>
                  <a:pt x="404253" y="165100"/>
                </a:lnTo>
                <a:lnTo>
                  <a:pt x="397510" y="165100"/>
                </a:lnTo>
                <a:lnTo>
                  <a:pt x="397510" y="177800"/>
                </a:lnTo>
                <a:lnTo>
                  <a:pt x="390766" y="177800"/>
                </a:lnTo>
                <a:lnTo>
                  <a:pt x="390766" y="190500"/>
                </a:lnTo>
                <a:lnTo>
                  <a:pt x="377304" y="190500"/>
                </a:lnTo>
                <a:lnTo>
                  <a:pt x="377304" y="203200"/>
                </a:lnTo>
                <a:lnTo>
                  <a:pt x="357085" y="203200"/>
                </a:lnTo>
                <a:lnTo>
                  <a:pt x="357085" y="215900"/>
                </a:lnTo>
                <a:lnTo>
                  <a:pt x="343611" y="215900"/>
                </a:lnTo>
                <a:lnTo>
                  <a:pt x="343611" y="228600"/>
                </a:lnTo>
                <a:lnTo>
                  <a:pt x="0" y="228600"/>
                </a:lnTo>
                <a:lnTo>
                  <a:pt x="0" y="241300"/>
                </a:lnTo>
                <a:lnTo>
                  <a:pt x="33680" y="241300"/>
                </a:lnTo>
                <a:lnTo>
                  <a:pt x="33680" y="254000"/>
                </a:lnTo>
                <a:lnTo>
                  <a:pt x="33680" y="266700"/>
                </a:lnTo>
                <a:lnTo>
                  <a:pt x="53898" y="266700"/>
                </a:lnTo>
                <a:lnTo>
                  <a:pt x="53898" y="279400"/>
                </a:lnTo>
                <a:lnTo>
                  <a:pt x="67373" y="279400"/>
                </a:lnTo>
                <a:lnTo>
                  <a:pt x="67373" y="292100"/>
                </a:lnTo>
                <a:lnTo>
                  <a:pt x="67373" y="304800"/>
                </a:lnTo>
                <a:lnTo>
                  <a:pt x="74104" y="304800"/>
                </a:lnTo>
                <a:lnTo>
                  <a:pt x="74104" y="317500"/>
                </a:lnTo>
                <a:lnTo>
                  <a:pt x="74104" y="330200"/>
                </a:lnTo>
                <a:lnTo>
                  <a:pt x="80848" y="330200"/>
                </a:lnTo>
                <a:lnTo>
                  <a:pt x="80848" y="342900"/>
                </a:lnTo>
                <a:lnTo>
                  <a:pt x="80848" y="355600"/>
                </a:lnTo>
                <a:lnTo>
                  <a:pt x="80848" y="368300"/>
                </a:lnTo>
                <a:lnTo>
                  <a:pt x="80848" y="381000"/>
                </a:lnTo>
                <a:lnTo>
                  <a:pt x="74104" y="381000"/>
                </a:lnTo>
                <a:lnTo>
                  <a:pt x="74104" y="406400"/>
                </a:lnTo>
                <a:lnTo>
                  <a:pt x="60629" y="406400"/>
                </a:lnTo>
                <a:lnTo>
                  <a:pt x="60629" y="419100"/>
                </a:lnTo>
                <a:lnTo>
                  <a:pt x="53898" y="419100"/>
                </a:lnTo>
                <a:lnTo>
                  <a:pt x="53898" y="431800"/>
                </a:lnTo>
                <a:lnTo>
                  <a:pt x="40424" y="431800"/>
                </a:lnTo>
                <a:lnTo>
                  <a:pt x="40424" y="444500"/>
                </a:lnTo>
                <a:lnTo>
                  <a:pt x="20205" y="444500"/>
                </a:lnTo>
                <a:lnTo>
                  <a:pt x="20205" y="457200"/>
                </a:lnTo>
                <a:lnTo>
                  <a:pt x="94322" y="457200"/>
                </a:lnTo>
                <a:lnTo>
                  <a:pt x="94322" y="444500"/>
                </a:lnTo>
                <a:lnTo>
                  <a:pt x="94322" y="431800"/>
                </a:lnTo>
                <a:lnTo>
                  <a:pt x="94322" y="419100"/>
                </a:lnTo>
                <a:lnTo>
                  <a:pt x="94322" y="406400"/>
                </a:lnTo>
                <a:lnTo>
                  <a:pt x="101053" y="406400"/>
                </a:lnTo>
                <a:lnTo>
                  <a:pt x="101053" y="381000"/>
                </a:lnTo>
                <a:lnTo>
                  <a:pt x="107797" y="381000"/>
                </a:lnTo>
                <a:lnTo>
                  <a:pt x="107797" y="368300"/>
                </a:lnTo>
                <a:lnTo>
                  <a:pt x="114528" y="368300"/>
                </a:lnTo>
                <a:lnTo>
                  <a:pt x="114528" y="355600"/>
                </a:lnTo>
                <a:lnTo>
                  <a:pt x="121272" y="355600"/>
                </a:lnTo>
                <a:lnTo>
                  <a:pt x="121272" y="342900"/>
                </a:lnTo>
                <a:lnTo>
                  <a:pt x="128016" y="342900"/>
                </a:lnTo>
                <a:lnTo>
                  <a:pt x="128016" y="330200"/>
                </a:lnTo>
                <a:lnTo>
                  <a:pt x="134747" y="330200"/>
                </a:lnTo>
                <a:lnTo>
                  <a:pt x="134747" y="317500"/>
                </a:lnTo>
                <a:lnTo>
                  <a:pt x="148221" y="317500"/>
                </a:lnTo>
                <a:lnTo>
                  <a:pt x="148221" y="304800"/>
                </a:lnTo>
                <a:lnTo>
                  <a:pt x="161696" y="304800"/>
                </a:lnTo>
                <a:lnTo>
                  <a:pt x="161696" y="292100"/>
                </a:lnTo>
                <a:lnTo>
                  <a:pt x="175171" y="292100"/>
                </a:lnTo>
                <a:lnTo>
                  <a:pt x="175171" y="279400"/>
                </a:lnTo>
                <a:lnTo>
                  <a:pt x="202120" y="279400"/>
                </a:lnTo>
                <a:lnTo>
                  <a:pt x="202120" y="266700"/>
                </a:lnTo>
                <a:lnTo>
                  <a:pt x="229069" y="266700"/>
                </a:lnTo>
                <a:lnTo>
                  <a:pt x="229069" y="254000"/>
                </a:lnTo>
                <a:lnTo>
                  <a:pt x="357085" y="254000"/>
                </a:lnTo>
                <a:lnTo>
                  <a:pt x="357085" y="266700"/>
                </a:lnTo>
                <a:lnTo>
                  <a:pt x="390766" y="266700"/>
                </a:lnTo>
                <a:lnTo>
                  <a:pt x="390766" y="279400"/>
                </a:lnTo>
                <a:lnTo>
                  <a:pt x="404253" y="279400"/>
                </a:lnTo>
                <a:lnTo>
                  <a:pt x="404253" y="292100"/>
                </a:lnTo>
                <a:lnTo>
                  <a:pt x="424459" y="292100"/>
                </a:lnTo>
                <a:lnTo>
                  <a:pt x="424459" y="304800"/>
                </a:lnTo>
                <a:lnTo>
                  <a:pt x="437934" y="304800"/>
                </a:lnTo>
                <a:lnTo>
                  <a:pt x="437934" y="317500"/>
                </a:lnTo>
                <a:lnTo>
                  <a:pt x="458152" y="317500"/>
                </a:lnTo>
                <a:lnTo>
                  <a:pt x="458152" y="342900"/>
                </a:lnTo>
                <a:lnTo>
                  <a:pt x="464883" y="342900"/>
                </a:lnTo>
                <a:lnTo>
                  <a:pt x="464883" y="355600"/>
                </a:lnTo>
                <a:lnTo>
                  <a:pt x="471627" y="355600"/>
                </a:lnTo>
                <a:lnTo>
                  <a:pt x="471627" y="368300"/>
                </a:lnTo>
                <a:lnTo>
                  <a:pt x="478358" y="368300"/>
                </a:lnTo>
                <a:lnTo>
                  <a:pt x="478358" y="381000"/>
                </a:lnTo>
                <a:lnTo>
                  <a:pt x="485101" y="381000"/>
                </a:lnTo>
                <a:lnTo>
                  <a:pt x="485101" y="368300"/>
                </a:lnTo>
                <a:lnTo>
                  <a:pt x="485101" y="355600"/>
                </a:lnTo>
                <a:lnTo>
                  <a:pt x="491832" y="355600"/>
                </a:lnTo>
                <a:lnTo>
                  <a:pt x="491832" y="342900"/>
                </a:lnTo>
                <a:lnTo>
                  <a:pt x="491832" y="317500"/>
                </a:lnTo>
                <a:lnTo>
                  <a:pt x="491832" y="304800"/>
                </a:lnTo>
                <a:lnTo>
                  <a:pt x="491832" y="292100"/>
                </a:lnTo>
                <a:lnTo>
                  <a:pt x="498576" y="292100"/>
                </a:lnTo>
                <a:lnTo>
                  <a:pt x="498576" y="279400"/>
                </a:lnTo>
                <a:lnTo>
                  <a:pt x="505307" y="279400"/>
                </a:lnTo>
                <a:lnTo>
                  <a:pt x="505307" y="266700"/>
                </a:lnTo>
                <a:lnTo>
                  <a:pt x="512051" y="266700"/>
                </a:lnTo>
                <a:lnTo>
                  <a:pt x="512051" y="254000"/>
                </a:lnTo>
                <a:lnTo>
                  <a:pt x="518782" y="254000"/>
                </a:lnTo>
                <a:lnTo>
                  <a:pt x="518782" y="241300"/>
                </a:lnTo>
                <a:lnTo>
                  <a:pt x="532257" y="241300"/>
                </a:lnTo>
                <a:lnTo>
                  <a:pt x="532257" y="228600"/>
                </a:lnTo>
                <a:lnTo>
                  <a:pt x="552475" y="228600"/>
                </a:lnTo>
                <a:lnTo>
                  <a:pt x="552475" y="215900"/>
                </a:lnTo>
                <a:lnTo>
                  <a:pt x="667016" y="215900"/>
                </a:lnTo>
                <a:lnTo>
                  <a:pt x="667016" y="228600"/>
                </a:lnTo>
                <a:lnTo>
                  <a:pt x="687222" y="228600"/>
                </a:lnTo>
                <a:lnTo>
                  <a:pt x="687222" y="241300"/>
                </a:lnTo>
                <a:lnTo>
                  <a:pt x="700697" y="241300"/>
                </a:lnTo>
                <a:lnTo>
                  <a:pt x="700697" y="254000"/>
                </a:lnTo>
                <a:lnTo>
                  <a:pt x="707440" y="254000"/>
                </a:lnTo>
                <a:lnTo>
                  <a:pt x="707440" y="279400"/>
                </a:lnTo>
                <a:lnTo>
                  <a:pt x="720915" y="279400"/>
                </a:lnTo>
                <a:lnTo>
                  <a:pt x="720915" y="292100"/>
                </a:lnTo>
                <a:lnTo>
                  <a:pt x="727646" y="292100"/>
                </a:lnTo>
                <a:lnTo>
                  <a:pt x="727646" y="355600"/>
                </a:lnTo>
                <a:lnTo>
                  <a:pt x="720915" y="355600"/>
                </a:lnTo>
                <a:lnTo>
                  <a:pt x="720915" y="381000"/>
                </a:lnTo>
                <a:lnTo>
                  <a:pt x="707440" y="381000"/>
                </a:lnTo>
                <a:lnTo>
                  <a:pt x="707440" y="393700"/>
                </a:lnTo>
                <a:lnTo>
                  <a:pt x="700697" y="393700"/>
                </a:lnTo>
                <a:lnTo>
                  <a:pt x="700697" y="406400"/>
                </a:lnTo>
                <a:lnTo>
                  <a:pt x="687222" y="406400"/>
                </a:lnTo>
                <a:lnTo>
                  <a:pt x="687222" y="419100"/>
                </a:lnTo>
                <a:lnTo>
                  <a:pt x="667016" y="419100"/>
                </a:lnTo>
                <a:lnTo>
                  <a:pt x="667016" y="431800"/>
                </a:lnTo>
                <a:lnTo>
                  <a:pt x="963460" y="431800"/>
                </a:lnTo>
                <a:lnTo>
                  <a:pt x="963460" y="419100"/>
                </a:lnTo>
                <a:lnTo>
                  <a:pt x="963460" y="406400"/>
                </a:lnTo>
                <a:lnTo>
                  <a:pt x="963460" y="12700"/>
                </a:lnTo>
                <a:lnTo>
                  <a:pt x="963460" y="0"/>
                </a:lnTo>
                <a:close/>
              </a:path>
            </a:pathLst>
          </a:custGeom>
          <a:solidFill>
            <a:srgbClr val="64847F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49" name="bg object 49"/>
          <p:cNvSpPr/>
          <p:nvPr/>
        </p:nvSpPr>
        <p:spPr>
          <a:xfrm>
            <a:off x="5136414" y="14205941"/>
            <a:ext cx="1643830" cy="9525"/>
          </a:xfrm>
          <a:custGeom>
            <a:avLst/>
            <a:gdLst/>
            <a:ahLst/>
            <a:cxnLst/>
            <a:rect l="l" t="t" r="r" b="b"/>
            <a:pathLst>
              <a:path w="1307464" h="9525">
                <a:moveTo>
                  <a:pt x="552475" y="6743"/>
                </a:moveTo>
                <a:lnTo>
                  <a:pt x="0" y="6743"/>
                </a:lnTo>
                <a:lnTo>
                  <a:pt x="0" y="9080"/>
                </a:lnTo>
                <a:lnTo>
                  <a:pt x="552475" y="9080"/>
                </a:lnTo>
                <a:lnTo>
                  <a:pt x="552475" y="6743"/>
                </a:lnTo>
                <a:close/>
              </a:path>
              <a:path w="1307464" h="9525">
                <a:moveTo>
                  <a:pt x="1307084" y="6743"/>
                </a:moveTo>
                <a:lnTo>
                  <a:pt x="714171" y="6743"/>
                </a:lnTo>
                <a:lnTo>
                  <a:pt x="714171" y="0"/>
                </a:lnTo>
                <a:lnTo>
                  <a:pt x="707440" y="0"/>
                </a:lnTo>
                <a:lnTo>
                  <a:pt x="707440" y="6743"/>
                </a:lnTo>
                <a:lnTo>
                  <a:pt x="572681" y="6743"/>
                </a:lnTo>
                <a:lnTo>
                  <a:pt x="572681" y="9080"/>
                </a:lnTo>
                <a:lnTo>
                  <a:pt x="1307084" y="9080"/>
                </a:lnTo>
                <a:lnTo>
                  <a:pt x="1307084" y="6743"/>
                </a:lnTo>
                <a:close/>
              </a:path>
            </a:pathLst>
          </a:custGeom>
          <a:solidFill>
            <a:srgbClr val="EDEBED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50" name="bg object 50"/>
          <p:cNvSpPr/>
          <p:nvPr/>
        </p:nvSpPr>
        <p:spPr>
          <a:xfrm>
            <a:off x="3055" y="12945019"/>
            <a:ext cx="1635047" cy="1270000"/>
          </a:xfrm>
          <a:custGeom>
            <a:avLst/>
            <a:gdLst/>
            <a:ahLst/>
            <a:cxnLst/>
            <a:rect l="l" t="t" r="r" b="b"/>
            <a:pathLst>
              <a:path w="1300480" h="1270000">
                <a:moveTo>
                  <a:pt x="1300346" y="1257300"/>
                </a:moveTo>
                <a:lnTo>
                  <a:pt x="1280133" y="1257300"/>
                </a:lnTo>
                <a:lnTo>
                  <a:pt x="1280133" y="1270000"/>
                </a:lnTo>
                <a:lnTo>
                  <a:pt x="1300346" y="1270000"/>
                </a:lnTo>
                <a:lnTo>
                  <a:pt x="1300346" y="1257300"/>
                </a:lnTo>
                <a:close/>
              </a:path>
              <a:path w="1300480" h="1270000">
                <a:moveTo>
                  <a:pt x="1286872" y="1244600"/>
                </a:moveTo>
                <a:lnTo>
                  <a:pt x="1259922" y="1244600"/>
                </a:lnTo>
                <a:lnTo>
                  <a:pt x="1259922" y="1257300"/>
                </a:lnTo>
                <a:lnTo>
                  <a:pt x="1286872" y="1257300"/>
                </a:lnTo>
                <a:lnTo>
                  <a:pt x="1286872" y="1244600"/>
                </a:lnTo>
                <a:close/>
              </a:path>
              <a:path w="1300480" h="1270000">
                <a:moveTo>
                  <a:pt x="1273398" y="1231900"/>
                </a:moveTo>
                <a:lnTo>
                  <a:pt x="1246447" y="1231900"/>
                </a:lnTo>
                <a:lnTo>
                  <a:pt x="1246447" y="1244600"/>
                </a:lnTo>
                <a:lnTo>
                  <a:pt x="1273398" y="1244600"/>
                </a:lnTo>
                <a:lnTo>
                  <a:pt x="1273398" y="1231900"/>
                </a:lnTo>
                <a:close/>
              </a:path>
              <a:path w="1300480" h="1270000">
                <a:moveTo>
                  <a:pt x="1259922" y="1219200"/>
                </a:moveTo>
                <a:lnTo>
                  <a:pt x="1232970" y="1219200"/>
                </a:lnTo>
                <a:lnTo>
                  <a:pt x="1232970" y="1231900"/>
                </a:lnTo>
                <a:lnTo>
                  <a:pt x="1259922" y="1231900"/>
                </a:lnTo>
                <a:lnTo>
                  <a:pt x="1259922" y="1219200"/>
                </a:lnTo>
                <a:close/>
              </a:path>
              <a:path w="1300480" h="1270000">
                <a:moveTo>
                  <a:pt x="1239709" y="1193800"/>
                </a:moveTo>
                <a:lnTo>
                  <a:pt x="1219497" y="1193800"/>
                </a:lnTo>
                <a:lnTo>
                  <a:pt x="1219497" y="1219200"/>
                </a:lnTo>
                <a:lnTo>
                  <a:pt x="1246447" y="1219200"/>
                </a:lnTo>
                <a:lnTo>
                  <a:pt x="1246447" y="1206500"/>
                </a:lnTo>
                <a:lnTo>
                  <a:pt x="1239709" y="1206500"/>
                </a:lnTo>
                <a:lnTo>
                  <a:pt x="1239709" y="1193800"/>
                </a:lnTo>
                <a:close/>
              </a:path>
              <a:path w="1300480" h="1270000">
                <a:moveTo>
                  <a:pt x="1226234" y="1181100"/>
                </a:moveTo>
                <a:lnTo>
                  <a:pt x="1199284" y="1181100"/>
                </a:lnTo>
                <a:lnTo>
                  <a:pt x="1199284" y="1193800"/>
                </a:lnTo>
                <a:lnTo>
                  <a:pt x="1226234" y="1193800"/>
                </a:lnTo>
                <a:lnTo>
                  <a:pt x="1226234" y="1181100"/>
                </a:lnTo>
                <a:close/>
              </a:path>
              <a:path w="1300480" h="1270000">
                <a:moveTo>
                  <a:pt x="1212758" y="1168400"/>
                </a:moveTo>
                <a:lnTo>
                  <a:pt x="1185810" y="1168400"/>
                </a:lnTo>
                <a:lnTo>
                  <a:pt x="1185810" y="1181100"/>
                </a:lnTo>
                <a:lnTo>
                  <a:pt x="1212758" y="1181100"/>
                </a:lnTo>
                <a:lnTo>
                  <a:pt x="1212758" y="1168400"/>
                </a:lnTo>
                <a:close/>
              </a:path>
              <a:path w="1300480" h="1270000">
                <a:moveTo>
                  <a:pt x="1199284" y="1155700"/>
                </a:moveTo>
                <a:lnTo>
                  <a:pt x="1172333" y="1155700"/>
                </a:lnTo>
                <a:lnTo>
                  <a:pt x="1172333" y="1168400"/>
                </a:lnTo>
                <a:lnTo>
                  <a:pt x="1199284" y="1168400"/>
                </a:lnTo>
                <a:lnTo>
                  <a:pt x="1199284" y="1155700"/>
                </a:lnTo>
                <a:close/>
              </a:path>
              <a:path w="1300480" h="1270000">
                <a:moveTo>
                  <a:pt x="1185810" y="1143000"/>
                </a:moveTo>
                <a:lnTo>
                  <a:pt x="1158859" y="1143000"/>
                </a:lnTo>
                <a:lnTo>
                  <a:pt x="1158859" y="1155700"/>
                </a:lnTo>
                <a:lnTo>
                  <a:pt x="1185810" y="1155700"/>
                </a:lnTo>
                <a:lnTo>
                  <a:pt x="1185810" y="1143000"/>
                </a:lnTo>
                <a:close/>
              </a:path>
              <a:path w="1300480" h="1270000">
                <a:moveTo>
                  <a:pt x="1172333" y="1130300"/>
                </a:moveTo>
                <a:lnTo>
                  <a:pt x="1145382" y="1130300"/>
                </a:lnTo>
                <a:lnTo>
                  <a:pt x="1145382" y="1143000"/>
                </a:lnTo>
                <a:lnTo>
                  <a:pt x="1172333" y="1143000"/>
                </a:lnTo>
                <a:lnTo>
                  <a:pt x="1172333" y="1130300"/>
                </a:lnTo>
                <a:close/>
              </a:path>
              <a:path w="1300480" h="1270000">
                <a:moveTo>
                  <a:pt x="1158859" y="1117600"/>
                </a:moveTo>
                <a:lnTo>
                  <a:pt x="1131908" y="1117600"/>
                </a:lnTo>
                <a:lnTo>
                  <a:pt x="1131908" y="1130300"/>
                </a:lnTo>
                <a:lnTo>
                  <a:pt x="1158859" y="1130300"/>
                </a:lnTo>
                <a:lnTo>
                  <a:pt x="1158859" y="1117600"/>
                </a:lnTo>
                <a:close/>
              </a:path>
              <a:path w="1300480" h="1270000">
                <a:moveTo>
                  <a:pt x="1145382" y="1104900"/>
                </a:moveTo>
                <a:lnTo>
                  <a:pt x="1118434" y="1104900"/>
                </a:lnTo>
                <a:lnTo>
                  <a:pt x="1118434" y="1117600"/>
                </a:lnTo>
                <a:lnTo>
                  <a:pt x="1145382" y="1117600"/>
                </a:lnTo>
                <a:lnTo>
                  <a:pt x="1145382" y="1104900"/>
                </a:lnTo>
                <a:close/>
              </a:path>
              <a:path w="1300480" h="1270000">
                <a:moveTo>
                  <a:pt x="1131908" y="1092200"/>
                </a:moveTo>
                <a:lnTo>
                  <a:pt x="1104960" y="1092200"/>
                </a:lnTo>
                <a:lnTo>
                  <a:pt x="1104960" y="1104900"/>
                </a:lnTo>
                <a:lnTo>
                  <a:pt x="1131908" y="1104900"/>
                </a:lnTo>
                <a:lnTo>
                  <a:pt x="1131908" y="1092200"/>
                </a:lnTo>
                <a:close/>
              </a:path>
              <a:path w="1300480" h="1270000">
                <a:moveTo>
                  <a:pt x="1125173" y="1079500"/>
                </a:moveTo>
                <a:lnTo>
                  <a:pt x="1098222" y="1079500"/>
                </a:lnTo>
                <a:lnTo>
                  <a:pt x="1098222" y="1092200"/>
                </a:lnTo>
                <a:lnTo>
                  <a:pt x="1125173" y="1092200"/>
                </a:lnTo>
                <a:lnTo>
                  <a:pt x="1125173" y="1079500"/>
                </a:lnTo>
                <a:close/>
              </a:path>
              <a:path w="1300480" h="1270000">
                <a:moveTo>
                  <a:pt x="1111695" y="1066800"/>
                </a:moveTo>
                <a:lnTo>
                  <a:pt x="1084745" y="1066800"/>
                </a:lnTo>
                <a:lnTo>
                  <a:pt x="1084745" y="1079500"/>
                </a:lnTo>
                <a:lnTo>
                  <a:pt x="1111695" y="1079500"/>
                </a:lnTo>
                <a:lnTo>
                  <a:pt x="1111695" y="1066800"/>
                </a:lnTo>
                <a:close/>
              </a:path>
              <a:path w="1300480" h="1270000">
                <a:moveTo>
                  <a:pt x="1098222" y="1054100"/>
                </a:moveTo>
                <a:lnTo>
                  <a:pt x="0" y="1054100"/>
                </a:lnTo>
                <a:lnTo>
                  <a:pt x="0" y="1066800"/>
                </a:lnTo>
                <a:lnTo>
                  <a:pt x="1098222" y="1066800"/>
                </a:lnTo>
                <a:lnTo>
                  <a:pt x="1098222" y="1054100"/>
                </a:lnTo>
                <a:close/>
              </a:path>
              <a:path w="1300480" h="1270000">
                <a:moveTo>
                  <a:pt x="1084745" y="0"/>
                </a:moveTo>
                <a:lnTo>
                  <a:pt x="1071270" y="0"/>
                </a:lnTo>
                <a:lnTo>
                  <a:pt x="1071270" y="1028700"/>
                </a:lnTo>
                <a:lnTo>
                  <a:pt x="1044320" y="1028700"/>
                </a:lnTo>
                <a:lnTo>
                  <a:pt x="1044320" y="1041400"/>
                </a:lnTo>
                <a:lnTo>
                  <a:pt x="1051059" y="1041400"/>
                </a:lnTo>
                <a:lnTo>
                  <a:pt x="1051059" y="1054100"/>
                </a:lnTo>
                <a:lnTo>
                  <a:pt x="1084745" y="1054100"/>
                </a:lnTo>
                <a:lnTo>
                  <a:pt x="1084745" y="0"/>
                </a:lnTo>
                <a:close/>
              </a:path>
              <a:path w="1300480" h="1270000">
                <a:moveTo>
                  <a:pt x="1057794" y="1016000"/>
                </a:moveTo>
                <a:lnTo>
                  <a:pt x="1030846" y="1016000"/>
                </a:lnTo>
                <a:lnTo>
                  <a:pt x="1030846" y="1028700"/>
                </a:lnTo>
                <a:lnTo>
                  <a:pt x="1057794" y="1028700"/>
                </a:lnTo>
                <a:lnTo>
                  <a:pt x="1057794" y="1016000"/>
                </a:lnTo>
                <a:close/>
              </a:path>
              <a:path w="1300480" h="1270000">
                <a:moveTo>
                  <a:pt x="1044320" y="1003300"/>
                </a:moveTo>
                <a:lnTo>
                  <a:pt x="1017369" y="1003300"/>
                </a:lnTo>
                <a:lnTo>
                  <a:pt x="1017369" y="1016000"/>
                </a:lnTo>
                <a:lnTo>
                  <a:pt x="1044320" y="1016000"/>
                </a:lnTo>
                <a:lnTo>
                  <a:pt x="1044320" y="1003300"/>
                </a:lnTo>
                <a:close/>
              </a:path>
              <a:path w="1300480" h="1270000">
                <a:moveTo>
                  <a:pt x="1030846" y="990600"/>
                </a:moveTo>
                <a:lnTo>
                  <a:pt x="1003895" y="990600"/>
                </a:lnTo>
                <a:lnTo>
                  <a:pt x="1003895" y="1003300"/>
                </a:lnTo>
                <a:lnTo>
                  <a:pt x="1030846" y="1003300"/>
                </a:lnTo>
                <a:lnTo>
                  <a:pt x="1030846" y="990600"/>
                </a:lnTo>
                <a:close/>
              </a:path>
              <a:path w="1300480" h="1270000">
                <a:moveTo>
                  <a:pt x="1010634" y="977900"/>
                </a:moveTo>
                <a:lnTo>
                  <a:pt x="990417" y="977900"/>
                </a:lnTo>
                <a:lnTo>
                  <a:pt x="990417" y="990600"/>
                </a:lnTo>
                <a:lnTo>
                  <a:pt x="1010634" y="990600"/>
                </a:lnTo>
                <a:lnTo>
                  <a:pt x="1010634" y="977900"/>
                </a:lnTo>
                <a:close/>
              </a:path>
              <a:path w="1300480" h="1270000">
                <a:moveTo>
                  <a:pt x="1003895" y="965200"/>
                </a:moveTo>
                <a:lnTo>
                  <a:pt x="983683" y="965200"/>
                </a:lnTo>
                <a:lnTo>
                  <a:pt x="983683" y="977900"/>
                </a:lnTo>
                <a:lnTo>
                  <a:pt x="1003895" y="977900"/>
                </a:lnTo>
                <a:lnTo>
                  <a:pt x="1003895" y="965200"/>
                </a:lnTo>
                <a:close/>
              </a:path>
              <a:path w="1300480" h="1270000">
                <a:moveTo>
                  <a:pt x="990417" y="952500"/>
                </a:moveTo>
                <a:lnTo>
                  <a:pt x="970209" y="952500"/>
                </a:lnTo>
                <a:lnTo>
                  <a:pt x="970209" y="965200"/>
                </a:lnTo>
                <a:lnTo>
                  <a:pt x="990417" y="965200"/>
                </a:lnTo>
                <a:lnTo>
                  <a:pt x="990417" y="952500"/>
                </a:lnTo>
                <a:close/>
              </a:path>
              <a:path w="1300480" h="1270000">
                <a:moveTo>
                  <a:pt x="983683" y="939800"/>
                </a:moveTo>
                <a:lnTo>
                  <a:pt x="956731" y="939800"/>
                </a:lnTo>
                <a:lnTo>
                  <a:pt x="956731" y="952500"/>
                </a:lnTo>
                <a:lnTo>
                  <a:pt x="983683" y="952500"/>
                </a:lnTo>
                <a:lnTo>
                  <a:pt x="983683" y="939800"/>
                </a:lnTo>
                <a:close/>
              </a:path>
              <a:path w="1300480" h="1270000">
                <a:moveTo>
                  <a:pt x="970209" y="927100"/>
                </a:moveTo>
                <a:lnTo>
                  <a:pt x="943258" y="927100"/>
                </a:lnTo>
                <a:lnTo>
                  <a:pt x="943258" y="939800"/>
                </a:lnTo>
                <a:lnTo>
                  <a:pt x="970209" y="939800"/>
                </a:lnTo>
                <a:lnTo>
                  <a:pt x="970209" y="927100"/>
                </a:lnTo>
                <a:close/>
              </a:path>
              <a:path w="1300480" h="1270000">
                <a:moveTo>
                  <a:pt x="956731" y="914400"/>
                </a:moveTo>
                <a:lnTo>
                  <a:pt x="929781" y="914400"/>
                </a:lnTo>
                <a:lnTo>
                  <a:pt x="929781" y="927100"/>
                </a:lnTo>
                <a:lnTo>
                  <a:pt x="956731" y="927100"/>
                </a:lnTo>
                <a:lnTo>
                  <a:pt x="956731" y="914400"/>
                </a:lnTo>
                <a:close/>
              </a:path>
              <a:path w="1300480" h="1270000">
                <a:moveTo>
                  <a:pt x="936520" y="901700"/>
                </a:moveTo>
                <a:lnTo>
                  <a:pt x="916307" y="901700"/>
                </a:lnTo>
                <a:lnTo>
                  <a:pt x="916307" y="914400"/>
                </a:lnTo>
                <a:lnTo>
                  <a:pt x="936520" y="914400"/>
                </a:lnTo>
                <a:lnTo>
                  <a:pt x="936520" y="901700"/>
                </a:lnTo>
                <a:close/>
              </a:path>
              <a:path w="1300480" h="1270000">
                <a:moveTo>
                  <a:pt x="929781" y="889000"/>
                </a:moveTo>
                <a:lnTo>
                  <a:pt x="902834" y="889000"/>
                </a:lnTo>
                <a:lnTo>
                  <a:pt x="902834" y="901700"/>
                </a:lnTo>
                <a:lnTo>
                  <a:pt x="929781" y="901700"/>
                </a:lnTo>
                <a:lnTo>
                  <a:pt x="929781" y="889000"/>
                </a:lnTo>
                <a:close/>
              </a:path>
              <a:path w="1300480" h="1270000">
                <a:moveTo>
                  <a:pt x="909568" y="863600"/>
                </a:moveTo>
                <a:lnTo>
                  <a:pt x="882621" y="863600"/>
                </a:lnTo>
                <a:lnTo>
                  <a:pt x="882621" y="876300"/>
                </a:lnTo>
                <a:lnTo>
                  <a:pt x="889356" y="876300"/>
                </a:lnTo>
                <a:lnTo>
                  <a:pt x="889356" y="889000"/>
                </a:lnTo>
                <a:lnTo>
                  <a:pt x="909568" y="889000"/>
                </a:lnTo>
                <a:lnTo>
                  <a:pt x="909568" y="863600"/>
                </a:lnTo>
                <a:close/>
              </a:path>
              <a:path w="1300480" h="1270000">
                <a:moveTo>
                  <a:pt x="889356" y="850900"/>
                </a:moveTo>
                <a:lnTo>
                  <a:pt x="869143" y="850900"/>
                </a:lnTo>
                <a:lnTo>
                  <a:pt x="869143" y="863600"/>
                </a:lnTo>
                <a:lnTo>
                  <a:pt x="889356" y="863600"/>
                </a:lnTo>
                <a:lnTo>
                  <a:pt x="889356" y="850900"/>
                </a:lnTo>
                <a:close/>
              </a:path>
              <a:path w="1300480" h="1270000">
                <a:moveTo>
                  <a:pt x="875882" y="838200"/>
                </a:moveTo>
                <a:lnTo>
                  <a:pt x="855670" y="838200"/>
                </a:lnTo>
                <a:lnTo>
                  <a:pt x="855670" y="850900"/>
                </a:lnTo>
                <a:lnTo>
                  <a:pt x="875882" y="850900"/>
                </a:lnTo>
                <a:lnTo>
                  <a:pt x="875882" y="838200"/>
                </a:lnTo>
                <a:close/>
              </a:path>
              <a:path w="1300480" h="1270000">
                <a:moveTo>
                  <a:pt x="862409" y="812800"/>
                </a:moveTo>
                <a:lnTo>
                  <a:pt x="828718" y="812800"/>
                </a:lnTo>
                <a:lnTo>
                  <a:pt x="828718" y="825500"/>
                </a:lnTo>
                <a:lnTo>
                  <a:pt x="842192" y="825500"/>
                </a:lnTo>
                <a:lnTo>
                  <a:pt x="842192" y="838200"/>
                </a:lnTo>
                <a:lnTo>
                  <a:pt x="862409" y="838200"/>
                </a:lnTo>
                <a:lnTo>
                  <a:pt x="862409" y="812800"/>
                </a:lnTo>
                <a:close/>
              </a:path>
              <a:path w="1300480" h="1270000">
                <a:moveTo>
                  <a:pt x="835453" y="800100"/>
                </a:moveTo>
                <a:lnTo>
                  <a:pt x="815245" y="800100"/>
                </a:lnTo>
                <a:lnTo>
                  <a:pt x="815245" y="812800"/>
                </a:lnTo>
                <a:lnTo>
                  <a:pt x="835453" y="812800"/>
                </a:lnTo>
                <a:lnTo>
                  <a:pt x="835453" y="800100"/>
                </a:lnTo>
                <a:close/>
              </a:path>
              <a:path w="1300480" h="1270000">
                <a:moveTo>
                  <a:pt x="821980" y="787400"/>
                </a:moveTo>
                <a:lnTo>
                  <a:pt x="801771" y="787400"/>
                </a:lnTo>
                <a:lnTo>
                  <a:pt x="801771" y="800100"/>
                </a:lnTo>
                <a:lnTo>
                  <a:pt x="821980" y="800100"/>
                </a:lnTo>
                <a:lnTo>
                  <a:pt x="821980" y="787400"/>
                </a:lnTo>
                <a:close/>
              </a:path>
              <a:path w="1300480" h="1270000">
                <a:moveTo>
                  <a:pt x="808506" y="774700"/>
                </a:moveTo>
                <a:lnTo>
                  <a:pt x="788293" y="774700"/>
                </a:lnTo>
                <a:lnTo>
                  <a:pt x="788293" y="787400"/>
                </a:lnTo>
                <a:lnTo>
                  <a:pt x="808506" y="787400"/>
                </a:lnTo>
                <a:lnTo>
                  <a:pt x="808506" y="774700"/>
                </a:lnTo>
                <a:close/>
              </a:path>
              <a:path w="1300480" h="1270000">
                <a:moveTo>
                  <a:pt x="788293" y="749300"/>
                </a:moveTo>
                <a:lnTo>
                  <a:pt x="0" y="749300"/>
                </a:lnTo>
                <a:lnTo>
                  <a:pt x="0" y="774700"/>
                </a:lnTo>
                <a:lnTo>
                  <a:pt x="795032" y="774700"/>
                </a:lnTo>
                <a:lnTo>
                  <a:pt x="795032" y="762000"/>
                </a:lnTo>
                <a:lnTo>
                  <a:pt x="788293" y="762000"/>
                </a:lnTo>
                <a:lnTo>
                  <a:pt x="788293" y="749300"/>
                </a:lnTo>
                <a:close/>
              </a:path>
              <a:path w="1300480" h="1270000">
                <a:moveTo>
                  <a:pt x="781556" y="0"/>
                </a:moveTo>
                <a:lnTo>
                  <a:pt x="768081" y="0"/>
                </a:lnTo>
                <a:lnTo>
                  <a:pt x="768081" y="723900"/>
                </a:lnTo>
                <a:lnTo>
                  <a:pt x="741131" y="723900"/>
                </a:lnTo>
                <a:lnTo>
                  <a:pt x="741131" y="736600"/>
                </a:lnTo>
                <a:lnTo>
                  <a:pt x="747868" y="736600"/>
                </a:lnTo>
                <a:lnTo>
                  <a:pt x="747868" y="749300"/>
                </a:lnTo>
                <a:lnTo>
                  <a:pt x="781556" y="749300"/>
                </a:lnTo>
                <a:lnTo>
                  <a:pt x="781556" y="0"/>
                </a:lnTo>
                <a:close/>
              </a:path>
              <a:path w="1300480" h="1270000">
                <a:moveTo>
                  <a:pt x="747868" y="711200"/>
                </a:moveTo>
                <a:lnTo>
                  <a:pt x="727657" y="711200"/>
                </a:lnTo>
                <a:lnTo>
                  <a:pt x="727657" y="723900"/>
                </a:lnTo>
                <a:lnTo>
                  <a:pt x="747868" y="723900"/>
                </a:lnTo>
                <a:lnTo>
                  <a:pt x="747868" y="711200"/>
                </a:lnTo>
                <a:close/>
              </a:path>
              <a:path w="1300480" h="1270000">
                <a:moveTo>
                  <a:pt x="734392" y="698500"/>
                </a:moveTo>
                <a:lnTo>
                  <a:pt x="707444" y="698500"/>
                </a:lnTo>
                <a:lnTo>
                  <a:pt x="707444" y="711200"/>
                </a:lnTo>
                <a:lnTo>
                  <a:pt x="734392" y="711200"/>
                </a:lnTo>
                <a:lnTo>
                  <a:pt x="734392" y="698500"/>
                </a:lnTo>
                <a:close/>
              </a:path>
              <a:path w="1300480" h="1270000">
                <a:moveTo>
                  <a:pt x="727657" y="685800"/>
                </a:moveTo>
                <a:lnTo>
                  <a:pt x="700706" y="685800"/>
                </a:lnTo>
                <a:lnTo>
                  <a:pt x="700706" y="698500"/>
                </a:lnTo>
                <a:lnTo>
                  <a:pt x="727657" y="698500"/>
                </a:lnTo>
                <a:lnTo>
                  <a:pt x="727657" y="685800"/>
                </a:lnTo>
                <a:close/>
              </a:path>
              <a:path w="1300480" h="1270000">
                <a:moveTo>
                  <a:pt x="707444" y="673100"/>
                </a:moveTo>
                <a:lnTo>
                  <a:pt x="687228" y="673100"/>
                </a:lnTo>
                <a:lnTo>
                  <a:pt x="687228" y="685800"/>
                </a:lnTo>
                <a:lnTo>
                  <a:pt x="707444" y="685800"/>
                </a:lnTo>
                <a:lnTo>
                  <a:pt x="707444" y="673100"/>
                </a:lnTo>
                <a:close/>
              </a:path>
              <a:path w="1300480" h="1270000">
                <a:moveTo>
                  <a:pt x="693967" y="660400"/>
                </a:moveTo>
                <a:lnTo>
                  <a:pt x="673754" y="660400"/>
                </a:lnTo>
                <a:lnTo>
                  <a:pt x="673754" y="673100"/>
                </a:lnTo>
                <a:lnTo>
                  <a:pt x="693967" y="673100"/>
                </a:lnTo>
                <a:lnTo>
                  <a:pt x="693967" y="660400"/>
                </a:lnTo>
                <a:close/>
              </a:path>
              <a:path w="1300480" h="1270000">
                <a:moveTo>
                  <a:pt x="680493" y="647700"/>
                </a:moveTo>
                <a:lnTo>
                  <a:pt x="660281" y="647700"/>
                </a:lnTo>
                <a:lnTo>
                  <a:pt x="660281" y="660400"/>
                </a:lnTo>
                <a:lnTo>
                  <a:pt x="680493" y="660400"/>
                </a:lnTo>
                <a:lnTo>
                  <a:pt x="680493" y="647700"/>
                </a:lnTo>
                <a:close/>
              </a:path>
              <a:path w="1300480" h="1270000">
                <a:moveTo>
                  <a:pt x="673754" y="635000"/>
                </a:moveTo>
                <a:lnTo>
                  <a:pt x="653542" y="635000"/>
                </a:lnTo>
                <a:lnTo>
                  <a:pt x="653542" y="647700"/>
                </a:lnTo>
                <a:lnTo>
                  <a:pt x="673754" y="647700"/>
                </a:lnTo>
                <a:lnTo>
                  <a:pt x="673754" y="635000"/>
                </a:lnTo>
                <a:close/>
              </a:path>
              <a:path w="1300480" h="1270000">
                <a:moveTo>
                  <a:pt x="660281" y="622300"/>
                </a:moveTo>
                <a:lnTo>
                  <a:pt x="633329" y="622300"/>
                </a:lnTo>
                <a:lnTo>
                  <a:pt x="633329" y="635000"/>
                </a:lnTo>
                <a:lnTo>
                  <a:pt x="660281" y="635000"/>
                </a:lnTo>
                <a:lnTo>
                  <a:pt x="660281" y="622300"/>
                </a:lnTo>
                <a:close/>
              </a:path>
              <a:path w="1300480" h="1270000">
                <a:moveTo>
                  <a:pt x="646807" y="609600"/>
                </a:moveTo>
                <a:lnTo>
                  <a:pt x="619856" y="609600"/>
                </a:lnTo>
                <a:lnTo>
                  <a:pt x="619856" y="622300"/>
                </a:lnTo>
                <a:lnTo>
                  <a:pt x="646807" y="622300"/>
                </a:lnTo>
                <a:lnTo>
                  <a:pt x="646807" y="609600"/>
                </a:lnTo>
                <a:close/>
              </a:path>
              <a:path w="1300480" h="1270000">
                <a:moveTo>
                  <a:pt x="633329" y="596900"/>
                </a:moveTo>
                <a:lnTo>
                  <a:pt x="606379" y="596900"/>
                </a:lnTo>
                <a:lnTo>
                  <a:pt x="606379" y="609600"/>
                </a:lnTo>
                <a:lnTo>
                  <a:pt x="633329" y="609600"/>
                </a:lnTo>
                <a:lnTo>
                  <a:pt x="633329" y="596900"/>
                </a:lnTo>
                <a:close/>
              </a:path>
              <a:path w="1300480" h="1270000">
                <a:moveTo>
                  <a:pt x="613118" y="571500"/>
                </a:moveTo>
                <a:lnTo>
                  <a:pt x="586167" y="571500"/>
                </a:lnTo>
                <a:lnTo>
                  <a:pt x="586167" y="584200"/>
                </a:lnTo>
                <a:lnTo>
                  <a:pt x="592905" y="584200"/>
                </a:lnTo>
                <a:lnTo>
                  <a:pt x="592905" y="596900"/>
                </a:lnTo>
                <a:lnTo>
                  <a:pt x="613118" y="596900"/>
                </a:lnTo>
                <a:lnTo>
                  <a:pt x="613118" y="571500"/>
                </a:lnTo>
                <a:close/>
              </a:path>
              <a:path w="1300480" h="1270000">
                <a:moveTo>
                  <a:pt x="592905" y="558800"/>
                </a:moveTo>
                <a:lnTo>
                  <a:pt x="572693" y="558800"/>
                </a:lnTo>
                <a:lnTo>
                  <a:pt x="572693" y="571500"/>
                </a:lnTo>
                <a:lnTo>
                  <a:pt x="592905" y="571500"/>
                </a:lnTo>
                <a:lnTo>
                  <a:pt x="592905" y="558800"/>
                </a:lnTo>
                <a:close/>
              </a:path>
              <a:path w="1300480" h="1270000">
                <a:moveTo>
                  <a:pt x="579432" y="546100"/>
                </a:moveTo>
                <a:lnTo>
                  <a:pt x="552480" y="546100"/>
                </a:lnTo>
                <a:lnTo>
                  <a:pt x="552480" y="558800"/>
                </a:lnTo>
                <a:lnTo>
                  <a:pt x="579432" y="558800"/>
                </a:lnTo>
                <a:lnTo>
                  <a:pt x="579432" y="546100"/>
                </a:lnTo>
                <a:close/>
              </a:path>
              <a:path w="1300480" h="1270000">
                <a:moveTo>
                  <a:pt x="572693" y="533400"/>
                </a:moveTo>
                <a:lnTo>
                  <a:pt x="545742" y="533400"/>
                </a:lnTo>
                <a:lnTo>
                  <a:pt x="545742" y="546100"/>
                </a:lnTo>
                <a:lnTo>
                  <a:pt x="572693" y="546100"/>
                </a:lnTo>
                <a:lnTo>
                  <a:pt x="572693" y="533400"/>
                </a:lnTo>
                <a:close/>
              </a:path>
              <a:path w="1300480" h="1270000">
                <a:moveTo>
                  <a:pt x="559219" y="520700"/>
                </a:moveTo>
                <a:lnTo>
                  <a:pt x="539003" y="520700"/>
                </a:lnTo>
                <a:lnTo>
                  <a:pt x="539003" y="533400"/>
                </a:lnTo>
                <a:lnTo>
                  <a:pt x="559219" y="533400"/>
                </a:lnTo>
                <a:lnTo>
                  <a:pt x="559219" y="520700"/>
                </a:lnTo>
                <a:close/>
              </a:path>
              <a:path w="1300480" h="1270000">
                <a:moveTo>
                  <a:pt x="545742" y="508000"/>
                </a:moveTo>
                <a:lnTo>
                  <a:pt x="518790" y="508000"/>
                </a:lnTo>
                <a:lnTo>
                  <a:pt x="518790" y="520700"/>
                </a:lnTo>
                <a:lnTo>
                  <a:pt x="545742" y="520700"/>
                </a:lnTo>
                <a:lnTo>
                  <a:pt x="545742" y="508000"/>
                </a:lnTo>
                <a:close/>
              </a:path>
              <a:path w="1300480" h="1270000">
                <a:moveTo>
                  <a:pt x="518790" y="482600"/>
                </a:moveTo>
                <a:lnTo>
                  <a:pt x="0" y="482600"/>
                </a:lnTo>
                <a:lnTo>
                  <a:pt x="0" y="508000"/>
                </a:lnTo>
                <a:lnTo>
                  <a:pt x="539003" y="508000"/>
                </a:lnTo>
                <a:lnTo>
                  <a:pt x="539003" y="495300"/>
                </a:lnTo>
                <a:lnTo>
                  <a:pt x="518790" y="495300"/>
                </a:lnTo>
                <a:lnTo>
                  <a:pt x="518790" y="482600"/>
                </a:lnTo>
                <a:close/>
              </a:path>
              <a:path w="1300480" h="1270000">
                <a:moveTo>
                  <a:pt x="512051" y="0"/>
                </a:moveTo>
                <a:lnTo>
                  <a:pt x="498578" y="0"/>
                </a:lnTo>
                <a:lnTo>
                  <a:pt x="498578" y="469900"/>
                </a:lnTo>
                <a:lnTo>
                  <a:pt x="478365" y="469900"/>
                </a:lnTo>
                <a:lnTo>
                  <a:pt x="478365" y="482600"/>
                </a:lnTo>
                <a:lnTo>
                  <a:pt x="512051" y="482600"/>
                </a:lnTo>
                <a:lnTo>
                  <a:pt x="512051" y="0"/>
                </a:lnTo>
                <a:close/>
              </a:path>
              <a:path w="1300480" h="1270000">
                <a:moveTo>
                  <a:pt x="485104" y="457200"/>
                </a:moveTo>
                <a:lnTo>
                  <a:pt x="464892" y="457200"/>
                </a:lnTo>
                <a:lnTo>
                  <a:pt x="464892" y="469900"/>
                </a:lnTo>
                <a:lnTo>
                  <a:pt x="485104" y="469900"/>
                </a:lnTo>
                <a:lnTo>
                  <a:pt x="485104" y="457200"/>
                </a:lnTo>
                <a:close/>
              </a:path>
              <a:path w="1300480" h="1270000">
                <a:moveTo>
                  <a:pt x="478365" y="444500"/>
                </a:moveTo>
                <a:lnTo>
                  <a:pt x="451415" y="444500"/>
                </a:lnTo>
                <a:lnTo>
                  <a:pt x="451415" y="457200"/>
                </a:lnTo>
                <a:lnTo>
                  <a:pt x="478365" y="457200"/>
                </a:lnTo>
                <a:lnTo>
                  <a:pt x="478365" y="444500"/>
                </a:lnTo>
                <a:close/>
              </a:path>
              <a:path w="1300480" h="1270000">
                <a:moveTo>
                  <a:pt x="458154" y="431800"/>
                </a:moveTo>
                <a:lnTo>
                  <a:pt x="437941" y="431800"/>
                </a:lnTo>
                <a:lnTo>
                  <a:pt x="437941" y="444500"/>
                </a:lnTo>
                <a:lnTo>
                  <a:pt x="458154" y="444500"/>
                </a:lnTo>
                <a:lnTo>
                  <a:pt x="458154" y="431800"/>
                </a:lnTo>
                <a:close/>
              </a:path>
              <a:path w="1300480" h="1270000">
                <a:moveTo>
                  <a:pt x="451415" y="419100"/>
                </a:moveTo>
                <a:lnTo>
                  <a:pt x="431202" y="419100"/>
                </a:lnTo>
                <a:lnTo>
                  <a:pt x="431202" y="431800"/>
                </a:lnTo>
                <a:lnTo>
                  <a:pt x="451415" y="431800"/>
                </a:lnTo>
                <a:lnTo>
                  <a:pt x="451415" y="419100"/>
                </a:lnTo>
                <a:close/>
              </a:path>
              <a:path w="1300480" h="1270000">
                <a:moveTo>
                  <a:pt x="437941" y="406400"/>
                </a:moveTo>
                <a:lnTo>
                  <a:pt x="417729" y="406400"/>
                </a:lnTo>
                <a:lnTo>
                  <a:pt x="417729" y="419100"/>
                </a:lnTo>
                <a:lnTo>
                  <a:pt x="437941" y="419100"/>
                </a:lnTo>
                <a:lnTo>
                  <a:pt x="437941" y="406400"/>
                </a:lnTo>
                <a:close/>
              </a:path>
              <a:path w="1300480" h="1270000">
                <a:moveTo>
                  <a:pt x="424468" y="393700"/>
                </a:moveTo>
                <a:lnTo>
                  <a:pt x="397516" y="393700"/>
                </a:lnTo>
                <a:lnTo>
                  <a:pt x="397516" y="406400"/>
                </a:lnTo>
                <a:lnTo>
                  <a:pt x="424468" y="406400"/>
                </a:lnTo>
                <a:lnTo>
                  <a:pt x="424468" y="393700"/>
                </a:lnTo>
                <a:close/>
              </a:path>
              <a:path w="1300480" h="1270000">
                <a:moveTo>
                  <a:pt x="410990" y="381000"/>
                </a:moveTo>
                <a:lnTo>
                  <a:pt x="390777" y="381000"/>
                </a:lnTo>
                <a:lnTo>
                  <a:pt x="390777" y="393700"/>
                </a:lnTo>
                <a:lnTo>
                  <a:pt x="410990" y="393700"/>
                </a:lnTo>
                <a:lnTo>
                  <a:pt x="410990" y="381000"/>
                </a:lnTo>
                <a:close/>
              </a:path>
              <a:path w="1300480" h="1270000">
                <a:moveTo>
                  <a:pt x="397516" y="368300"/>
                </a:moveTo>
                <a:lnTo>
                  <a:pt x="377304" y="368300"/>
                </a:lnTo>
                <a:lnTo>
                  <a:pt x="377304" y="381000"/>
                </a:lnTo>
                <a:lnTo>
                  <a:pt x="397516" y="381000"/>
                </a:lnTo>
                <a:lnTo>
                  <a:pt x="397516" y="368300"/>
                </a:lnTo>
                <a:close/>
              </a:path>
              <a:path w="1300480" h="1270000">
                <a:moveTo>
                  <a:pt x="384039" y="355600"/>
                </a:moveTo>
                <a:lnTo>
                  <a:pt x="363826" y="355600"/>
                </a:lnTo>
                <a:lnTo>
                  <a:pt x="363826" y="368300"/>
                </a:lnTo>
                <a:lnTo>
                  <a:pt x="384039" y="368300"/>
                </a:lnTo>
                <a:lnTo>
                  <a:pt x="384039" y="355600"/>
                </a:lnTo>
                <a:close/>
              </a:path>
              <a:path w="1300480" h="1270000">
                <a:moveTo>
                  <a:pt x="370565" y="342900"/>
                </a:moveTo>
                <a:lnTo>
                  <a:pt x="350352" y="342900"/>
                </a:lnTo>
                <a:lnTo>
                  <a:pt x="350352" y="355600"/>
                </a:lnTo>
                <a:lnTo>
                  <a:pt x="370565" y="355600"/>
                </a:lnTo>
                <a:lnTo>
                  <a:pt x="370565" y="342900"/>
                </a:lnTo>
                <a:close/>
              </a:path>
              <a:path w="1300480" h="1270000">
                <a:moveTo>
                  <a:pt x="357091" y="330200"/>
                </a:moveTo>
                <a:lnTo>
                  <a:pt x="336879" y="330200"/>
                </a:lnTo>
                <a:lnTo>
                  <a:pt x="336879" y="342900"/>
                </a:lnTo>
                <a:lnTo>
                  <a:pt x="357091" y="342900"/>
                </a:lnTo>
                <a:lnTo>
                  <a:pt x="357091" y="330200"/>
                </a:lnTo>
                <a:close/>
              </a:path>
              <a:path w="1300480" h="1270000">
                <a:moveTo>
                  <a:pt x="336879" y="304800"/>
                </a:moveTo>
                <a:lnTo>
                  <a:pt x="323401" y="304800"/>
                </a:lnTo>
                <a:lnTo>
                  <a:pt x="323401" y="330200"/>
                </a:lnTo>
                <a:lnTo>
                  <a:pt x="343614" y="330200"/>
                </a:lnTo>
                <a:lnTo>
                  <a:pt x="343614" y="317500"/>
                </a:lnTo>
                <a:lnTo>
                  <a:pt x="336879" y="317500"/>
                </a:lnTo>
                <a:lnTo>
                  <a:pt x="336879" y="304800"/>
                </a:lnTo>
                <a:close/>
              </a:path>
              <a:path w="1300480" h="1270000">
                <a:moveTo>
                  <a:pt x="323401" y="292100"/>
                </a:moveTo>
                <a:lnTo>
                  <a:pt x="303190" y="292100"/>
                </a:lnTo>
                <a:lnTo>
                  <a:pt x="303190" y="304800"/>
                </a:lnTo>
                <a:lnTo>
                  <a:pt x="323401" y="304800"/>
                </a:lnTo>
                <a:lnTo>
                  <a:pt x="323401" y="292100"/>
                </a:lnTo>
                <a:close/>
              </a:path>
              <a:path w="1300480" h="1270000">
                <a:moveTo>
                  <a:pt x="309927" y="279400"/>
                </a:moveTo>
                <a:lnTo>
                  <a:pt x="289712" y="279400"/>
                </a:lnTo>
                <a:lnTo>
                  <a:pt x="289712" y="292100"/>
                </a:lnTo>
                <a:lnTo>
                  <a:pt x="309927" y="292100"/>
                </a:lnTo>
                <a:lnTo>
                  <a:pt x="309927" y="279400"/>
                </a:lnTo>
                <a:close/>
              </a:path>
              <a:path w="1300480" h="1270000">
                <a:moveTo>
                  <a:pt x="296451" y="266700"/>
                </a:moveTo>
                <a:lnTo>
                  <a:pt x="276238" y="266700"/>
                </a:lnTo>
                <a:lnTo>
                  <a:pt x="276238" y="279400"/>
                </a:lnTo>
                <a:lnTo>
                  <a:pt x="296451" y="279400"/>
                </a:lnTo>
                <a:lnTo>
                  <a:pt x="296451" y="266700"/>
                </a:lnTo>
                <a:close/>
              </a:path>
              <a:path w="1300480" h="1270000">
                <a:moveTo>
                  <a:pt x="282977" y="254000"/>
                </a:moveTo>
                <a:lnTo>
                  <a:pt x="262765" y="254000"/>
                </a:lnTo>
                <a:lnTo>
                  <a:pt x="262765" y="266700"/>
                </a:lnTo>
                <a:lnTo>
                  <a:pt x="282977" y="266700"/>
                </a:lnTo>
                <a:lnTo>
                  <a:pt x="282977" y="254000"/>
                </a:lnTo>
                <a:close/>
              </a:path>
              <a:path w="1300480" h="1270000">
                <a:moveTo>
                  <a:pt x="269503" y="241300"/>
                </a:moveTo>
                <a:lnTo>
                  <a:pt x="249291" y="241300"/>
                </a:lnTo>
                <a:lnTo>
                  <a:pt x="249291" y="254000"/>
                </a:lnTo>
                <a:lnTo>
                  <a:pt x="269503" y="254000"/>
                </a:lnTo>
                <a:lnTo>
                  <a:pt x="269503" y="241300"/>
                </a:lnTo>
                <a:close/>
              </a:path>
              <a:path w="1300480" h="1270000">
                <a:moveTo>
                  <a:pt x="256030" y="228600"/>
                </a:moveTo>
                <a:lnTo>
                  <a:pt x="235813" y="228600"/>
                </a:lnTo>
                <a:lnTo>
                  <a:pt x="235813" y="241300"/>
                </a:lnTo>
                <a:lnTo>
                  <a:pt x="256030" y="241300"/>
                </a:lnTo>
                <a:lnTo>
                  <a:pt x="256030" y="228600"/>
                </a:lnTo>
                <a:close/>
              </a:path>
              <a:path w="1300480" h="1270000">
                <a:moveTo>
                  <a:pt x="242552" y="215900"/>
                </a:moveTo>
                <a:lnTo>
                  <a:pt x="222340" y="215900"/>
                </a:lnTo>
                <a:lnTo>
                  <a:pt x="222340" y="228600"/>
                </a:lnTo>
                <a:lnTo>
                  <a:pt x="242552" y="228600"/>
                </a:lnTo>
                <a:lnTo>
                  <a:pt x="242552" y="215900"/>
                </a:lnTo>
                <a:close/>
              </a:path>
              <a:path w="1300480" h="1270000">
                <a:moveTo>
                  <a:pt x="235813" y="203200"/>
                </a:moveTo>
                <a:lnTo>
                  <a:pt x="215601" y="203200"/>
                </a:lnTo>
                <a:lnTo>
                  <a:pt x="215601" y="215900"/>
                </a:lnTo>
                <a:lnTo>
                  <a:pt x="235813" y="215900"/>
                </a:lnTo>
                <a:lnTo>
                  <a:pt x="235813" y="203200"/>
                </a:lnTo>
                <a:close/>
              </a:path>
              <a:path w="1300480" h="1270000">
                <a:moveTo>
                  <a:pt x="222340" y="190500"/>
                </a:moveTo>
                <a:lnTo>
                  <a:pt x="202127" y="190500"/>
                </a:lnTo>
                <a:lnTo>
                  <a:pt x="202127" y="203200"/>
                </a:lnTo>
                <a:lnTo>
                  <a:pt x="222340" y="203200"/>
                </a:lnTo>
                <a:lnTo>
                  <a:pt x="222340" y="190500"/>
                </a:lnTo>
                <a:close/>
              </a:path>
              <a:path w="1300480" h="1270000">
                <a:moveTo>
                  <a:pt x="208862" y="177800"/>
                </a:moveTo>
                <a:lnTo>
                  <a:pt x="188651" y="177800"/>
                </a:lnTo>
                <a:lnTo>
                  <a:pt x="188651" y="190500"/>
                </a:lnTo>
                <a:lnTo>
                  <a:pt x="208862" y="190500"/>
                </a:lnTo>
                <a:lnTo>
                  <a:pt x="208862" y="177800"/>
                </a:lnTo>
                <a:close/>
              </a:path>
              <a:path w="1300480" h="1270000">
                <a:moveTo>
                  <a:pt x="195388" y="165100"/>
                </a:moveTo>
                <a:lnTo>
                  <a:pt x="168438" y="165100"/>
                </a:lnTo>
                <a:lnTo>
                  <a:pt x="168438" y="177800"/>
                </a:lnTo>
                <a:lnTo>
                  <a:pt x="195388" y="177800"/>
                </a:lnTo>
                <a:lnTo>
                  <a:pt x="195388" y="165100"/>
                </a:lnTo>
                <a:close/>
              </a:path>
              <a:path w="1300480" h="1270000">
                <a:moveTo>
                  <a:pt x="181915" y="152400"/>
                </a:moveTo>
                <a:lnTo>
                  <a:pt x="161702" y="152400"/>
                </a:lnTo>
                <a:lnTo>
                  <a:pt x="161702" y="165100"/>
                </a:lnTo>
                <a:lnTo>
                  <a:pt x="181915" y="165100"/>
                </a:lnTo>
                <a:lnTo>
                  <a:pt x="181915" y="152400"/>
                </a:lnTo>
                <a:close/>
              </a:path>
              <a:path w="1300480" h="1270000">
                <a:moveTo>
                  <a:pt x="175176" y="139700"/>
                </a:moveTo>
                <a:lnTo>
                  <a:pt x="148226" y="139700"/>
                </a:lnTo>
                <a:lnTo>
                  <a:pt x="148226" y="152400"/>
                </a:lnTo>
                <a:lnTo>
                  <a:pt x="175176" y="152400"/>
                </a:lnTo>
                <a:lnTo>
                  <a:pt x="175176" y="139700"/>
                </a:lnTo>
                <a:close/>
              </a:path>
              <a:path w="1300480" h="1270000">
                <a:moveTo>
                  <a:pt x="154963" y="127000"/>
                </a:moveTo>
                <a:lnTo>
                  <a:pt x="128013" y="127000"/>
                </a:lnTo>
                <a:lnTo>
                  <a:pt x="128013" y="139700"/>
                </a:lnTo>
                <a:lnTo>
                  <a:pt x="154963" y="139700"/>
                </a:lnTo>
                <a:lnTo>
                  <a:pt x="154963" y="127000"/>
                </a:lnTo>
                <a:close/>
              </a:path>
              <a:path w="1300480" h="1270000">
                <a:moveTo>
                  <a:pt x="141487" y="114300"/>
                </a:moveTo>
                <a:lnTo>
                  <a:pt x="121274" y="114300"/>
                </a:lnTo>
                <a:lnTo>
                  <a:pt x="121274" y="127000"/>
                </a:lnTo>
                <a:lnTo>
                  <a:pt x="141487" y="127000"/>
                </a:lnTo>
                <a:lnTo>
                  <a:pt x="141487" y="114300"/>
                </a:lnTo>
                <a:close/>
              </a:path>
              <a:path w="1300480" h="1270000">
                <a:moveTo>
                  <a:pt x="128013" y="101600"/>
                </a:moveTo>
                <a:lnTo>
                  <a:pt x="107801" y="101600"/>
                </a:lnTo>
                <a:lnTo>
                  <a:pt x="107801" y="114300"/>
                </a:lnTo>
                <a:lnTo>
                  <a:pt x="128013" y="114300"/>
                </a:lnTo>
                <a:lnTo>
                  <a:pt x="128013" y="101600"/>
                </a:lnTo>
                <a:close/>
              </a:path>
              <a:path w="1300480" h="1270000">
                <a:moveTo>
                  <a:pt x="114539" y="88900"/>
                </a:moveTo>
                <a:lnTo>
                  <a:pt x="101066" y="88900"/>
                </a:lnTo>
                <a:lnTo>
                  <a:pt x="101066" y="101600"/>
                </a:lnTo>
                <a:lnTo>
                  <a:pt x="114539" y="101600"/>
                </a:lnTo>
                <a:lnTo>
                  <a:pt x="114539" y="88900"/>
                </a:lnTo>
                <a:close/>
              </a:path>
              <a:path w="1300480" h="1270000">
                <a:moveTo>
                  <a:pt x="107801" y="76200"/>
                </a:moveTo>
                <a:lnTo>
                  <a:pt x="87588" y="76200"/>
                </a:lnTo>
                <a:lnTo>
                  <a:pt x="87588" y="88900"/>
                </a:lnTo>
                <a:lnTo>
                  <a:pt x="107801" y="88900"/>
                </a:lnTo>
                <a:lnTo>
                  <a:pt x="107801" y="76200"/>
                </a:lnTo>
                <a:close/>
              </a:path>
              <a:path w="1300480" h="1270000">
                <a:moveTo>
                  <a:pt x="87588" y="63500"/>
                </a:moveTo>
                <a:lnTo>
                  <a:pt x="74114" y="63500"/>
                </a:lnTo>
                <a:lnTo>
                  <a:pt x="74114" y="76200"/>
                </a:lnTo>
                <a:lnTo>
                  <a:pt x="87588" y="76200"/>
                </a:lnTo>
                <a:lnTo>
                  <a:pt x="87588" y="63500"/>
                </a:lnTo>
                <a:close/>
              </a:path>
              <a:path w="1300480" h="1270000">
                <a:moveTo>
                  <a:pt x="80849" y="50800"/>
                </a:moveTo>
                <a:lnTo>
                  <a:pt x="60637" y="50800"/>
                </a:lnTo>
                <a:lnTo>
                  <a:pt x="60637" y="63500"/>
                </a:lnTo>
                <a:lnTo>
                  <a:pt x="80849" y="63500"/>
                </a:lnTo>
                <a:lnTo>
                  <a:pt x="80849" y="50800"/>
                </a:lnTo>
                <a:close/>
              </a:path>
              <a:path w="1300480" h="1270000">
                <a:moveTo>
                  <a:pt x="67376" y="38100"/>
                </a:moveTo>
                <a:lnTo>
                  <a:pt x="47163" y="38100"/>
                </a:lnTo>
                <a:lnTo>
                  <a:pt x="47163" y="50800"/>
                </a:lnTo>
                <a:lnTo>
                  <a:pt x="67376" y="50800"/>
                </a:lnTo>
                <a:lnTo>
                  <a:pt x="67376" y="38100"/>
                </a:lnTo>
                <a:close/>
              </a:path>
              <a:path w="1300480" h="1270000">
                <a:moveTo>
                  <a:pt x="53898" y="25400"/>
                </a:moveTo>
                <a:lnTo>
                  <a:pt x="33689" y="25400"/>
                </a:lnTo>
                <a:lnTo>
                  <a:pt x="33689" y="38100"/>
                </a:lnTo>
                <a:lnTo>
                  <a:pt x="53898" y="38100"/>
                </a:lnTo>
                <a:lnTo>
                  <a:pt x="53898" y="25400"/>
                </a:lnTo>
                <a:close/>
              </a:path>
              <a:path w="1300480" h="1270000">
                <a:moveTo>
                  <a:pt x="40424" y="12700"/>
                </a:moveTo>
                <a:lnTo>
                  <a:pt x="20212" y="12700"/>
                </a:lnTo>
                <a:lnTo>
                  <a:pt x="20212" y="25400"/>
                </a:lnTo>
                <a:lnTo>
                  <a:pt x="40424" y="25400"/>
                </a:lnTo>
                <a:lnTo>
                  <a:pt x="40424" y="12700"/>
                </a:lnTo>
                <a:close/>
              </a:path>
              <a:path w="1300480" h="1270000">
                <a:moveTo>
                  <a:pt x="26951" y="0"/>
                </a:moveTo>
                <a:lnTo>
                  <a:pt x="0" y="0"/>
                </a:lnTo>
                <a:lnTo>
                  <a:pt x="0" y="12700"/>
                </a:lnTo>
                <a:lnTo>
                  <a:pt x="26951" y="12700"/>
                </a:lnTo>
                <a:lnTo>
                  <a:pt x="26951" y="0"/>
                </a:lnTo>
                <a:close/>
              </a:path>
            </a:pathLst>
          </a:custGeom>
          <a:solidFill>
            <a:srgbClr val="D5BD5B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51" name="bg object 51"/>
          <p:cNvSpPr/>
          <p:nvPr/>
        </p:nvSpPr>
        <p:spPr>
          <a:xfrm>
            <a:off x="4492623" y="13471545"/>
            <a:ext cx="51095" cy="47625"/>
          </a:xfrm>
          <a:custGeom>
            <a:avLst/>
            <a:gdLst/>
            <a:ahLst/>
            <a:cxnLst/>
            <a:rect l="l" t="t" r="r" b="b"/>
            <a:pathLst>
              <a:path w="40639" h="47625">
                <a:moveTo>
                  <a:pt x="20211" y="0"/>
                </a:moveTo>
                <a:lnTo>
                  <a:pt x="13476" y="0"/>
                </a:lnTo>
                <a:lnTo>
                  <a:pt x="13476" y="6738"/>
                </a:lnTo>
                <a:lnTo>
                  <a:pt x="6737" y="6738"/>
                </a:lnTo>
                <a:lnTo>
                  <a:pt x="6737" y="20212"/>
                </a:lnTo>
                <a:lnTo>
                  <a:pt x="0" y="20212"/>
                </a:lnTo>
                <a:lnTo>
                  <a:pt x="0" y="33689"/>
                </a:lnTo>
                <a:lnTo>
                  <a:pt x="6737" y="33689"/>
                </a:lnTo>
                <a:lnTo>
                  <a:pt x="6737" y="47163"/>
                </a:lnTo>
                <a:lnTo>
                  <a:pt x="13476" y="47163"/>
                </a:lnTo>
                <a:lnTo>
                  <a:pt x="13476" y="33689"/>
                </a:lnTo>
                <a:lnTo>
                  <a:pt x="26950" y="33689"/>
                </a:lnTo>
                <a:lnTo>
                  <a:pt x="26950" y="40424"/>
                </a:lnTo>
                <a:lnTo>
                  <a:pt x="40427" y="40424"/>
                </a:lnTo>
                <a:lnTo>
                  <a:pt x="40427" y="26951"/>
                </a:lnTo>
                <a:lnTo>
                  <a:pt x="33689" y="26951"/>
                </a:lnTo>
                <a:lnTo>
                  <a:pt x="33689" y="13474"/>
                </a:lnTo>
                <a:lnTo>
                  <a:pt x="20211" y="13474"/>
                </a:lnTo>
                <a:lnTo>
                  <a:pt x="20211" y="0"/>
                </a:lnTo>
                <a:close/>
              </a:path>
            </a:pathLst>
          </a:custGeom>
          <a:solidFill>
            <a:srgbClr val="8D916A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52" name="bg object 52"/>
          <p:cNvSpPr/>
          <p:nvPr/>
        </p:nvSpPr>
        <p:spPr>
          <a:xfrm>
            <a:off x="15437005" y="13781949"/>
            <a:ext cx="1254228" cy="269240"/>
          </a:xfrm>
          <a:custGeom>
            <a:avLst/>
            <a:gdLst/>
            <a:ahLst/>
            <a:cxnLst/>
            <a:rect l="l" t="t" r="r" b="b"/>
            <a:pathLst>
              <a:path w="997584" h="269240">
                <a:moveTo>
                  <a:pt x="997153" y="6350"/>
                </a:moveTo>
                <a:lnTo>
                  <a:pt x="572693" y="6350"/>
                </a:lnTo>
                <a:lnTo>
                  <a:pt x="572693" y="12700"/>
                </a:lnTo>
                <a:lnTo>
                  <a:pt x="559219" y="12700"/>
                </a:lnTo>
                <a:lnTo>
                  <a:pt x="559219" y="20320"/>
                </a:lnTo>
                <a:lnTo>
                  <a:pt x="559219" y="26670"/>
                </a:lnTo>
                <a:lnTo>
                  <a:pt x="559219" y="33020"/>
                </a:lnTo>
                <a:lnTo>
                  <a:pt x="552475" y="33020"/>
                </a:lnTo>
                <a:lnTo>
                  <a:pt x="552475" y="39370"/>
                </a:lnTo>
                <a:lnTo>
                  <a:pt x="552475" y="46990"/>
                </a:lnTo>
                <a:lnTo>
                  <a:pt x="552475" y="53340"/>
                </a:lnTo>
                <a:lnTo>
                  <a:pt x="545744" y="53340"/>
                </a:lnTo>
                <a:lnTo>
                  <a:pt x="545744" y="67310"/>
                </a:lnTo>
                <a:lnTo>
                  <a:pt x="539000" y="67310"/>
                </a:lnTo>
                <a:lnTo>
                  <a:pt x="539000" y="73660"/>
                </a:lnTo>
                <a:lnTo>
                  <a:pt x="539000" y="80010"/>
                </a:lnTo>
                <a:lnTo>
                  <a:pt x="532257" y="80010"/>
                </a:lnTo>
                <a:lnTo>
                  <a:pt x="532257" y="87630"/>
                </a:lnTo>
                <a:lnTo>
                  <a:pt x="532257" y="93980"/>
                </a:lnTo>
                <a:lnTo>
                  <a:pt x="532257" y="100330"/>
                </a:lnTo>
                <a:lnTo>
                  <a:pt x="532257" y="107950"/>
                </a:lnTo>
                <a:lnTo>
                  <a:pt x="525526" y="107950"/>
                </a:lnTo>
                <a:lnTo>
                  <a:pt x="525526" y="114300"/>
                </a:lnTo>
                <a:lnTo>
                  <a:pt x="525526" y="120650"/>
                </a:lnTo>
                <a:lnTo>
                  <a:pt x="518782" y="120650"/>
                </a:lnTo>
                <a:lnTo>
                  <a:pt x="518782" y="154940"/>
                </a:lnTo>
                <a:lnTo>
                  <a:pt x="512051" y="154940"/>
                </a:lnTo>
                <a:lnTo>
                  <a:pt x="512051" y="201930"/>
                </a:lnTo>
                <a:lnTo>
                  <a:pt x="505307" y="201930"/>
                </a:lnTo>
                <a:lnTo>
                  <a:pt x="505307" y="208280"/>
                </a:lnTo>
                <a:lnTo>
                  <a:pt x="505307" y="214630"/>
                </a:lnTo>
                <a:lnTo>
                  <a:pt x="505307" y="222250"/>
                </a:lnTo>
                <a:lnTo>
                  <a:pt x="505307" y="228600"/>
                </a:lnTo>
                <a:lnTo>
                  <a:pt x="498576" y="228600"/>
                </a:lnTo>
                <a:lnTo>
                  <a:pt x="498576" y="175260"/>
                </a:lnTo>
                <a:lnTo>
                  <a:pt x="491832" y="175260"/>
                </a:lnTo>
                <a:lnTo>
                  <a:pt x="491832" y="140970"/>
                </a:lnTo>
                <a:lnTo>
                  <a:pt x="485101" y="140970"/>
                </a:lnTo>
                <a:lnTo>
                  <a:pt x="485101" y="134620"/>
                </a:lnTo>
                <a:lnTo>
                  <a:pt x="485101" y="127000"/>
                </a:lnTo>
                <a:lnTo>
                  <a:pt x="485101" y="120650"/>
                </a:lnTo>
                <a:lnTo>
                  <a:pt x="478358" y="120650"/>
                </a:lnTo>
                <a:lnTo>
                  <a:pt x="478358" y="87630"/>
                </a:lnTo>
                <a:lnTo>
                  <a:pt x="471627" y="87630"/>
                </a:lnTo>
                <a:lnTo>
                  <a:pt x="471627" y="80010"/>
                </a:lnTo>
                <a:lnTo>
                  <a:pt x="464883" y="80010"/>
                </a:lnTo>
                <a:lnTo>
                  <a:pt x="464883" y="73660"/>
                </a:lnTo>
                <a:lnTo>
                  <a:pt x="464883" y="67310"/>
                </a:lnTo>
                <a:lnTo>
                  <a:pt x="458152" y="67310"/>
                </a:lnTo>
                <a:lnTo>
                  <a:pt x="458152" y="53340"/>
                </a:lnTo>
                <a:lnTo>
                  <a:pt x="458152" y="46990"/>
                </a:lnTo>
                <a:lnTo>
                  <a:pt x="458152" y="39370"/>
                </a:lnTo>
                <a:lnTo>
                  <a:pt x="451408" y="39370"/>
                </a:lnTo>
                <a:lnTo>
                  <a:pt x="451408" y="33020"/>
                </a:lnTo>
                <a:lnTo>
                  <a:pt x="451408" y="26670"/>
                </a:lnTo>
                <a:lnTo>
                  <a:pt x="451408" y="20320"/>
                </a:lnTo>
                <a:lnTo>
                  <a:pt x="444677" y="20320"/>
                </a:lnTo>
                <a:lnTo>
                  <a:pt x="444677" y="12700"/>
                </a:lnTo>
                <a:lnTo>
                  <a:pt x="444677" y="6350"/>
                </a:lnTo>
                <a:lnTo>
                  <a:pt x="437934" y="6350"/>
                </a:lnTo>
                <a:lnTo>
                  <a:pt x="437934" y="0"/>
                </a:lnTo>
                <a:lnTo>
                  <a:pt x="0" y="0"/>
                </a:lnTo>
                <a:lnTo>
                  <a:pt x="0" y="6350"/>
                </a:lnTo>
                <a:lnTo>
                  <a:pt x="6731" y="6350"/>
                </a:lnTo>
                <a:lnTo>
                  <a:pt x="6731" y="12700"/>
                </a:lnTo>
                <a:lnTo>
                  <a:pt x="13474" y="12700"/>
                </a:lnTo>
                <a:lnTo>
                  <a:pt x="13474" y="20320"/>
                </a:lnTo>
                <a:lnTo>
                  <a:pt x="20205" y="20320"/>
                </a:lnTo>
                <a:lnTo>
                  <a:pt x="20205" y="26670"/>
                </a:lnTo>
                <a:lnTo>
                  <a:pt x="20205" y="33020"/>
                </a:lnTo>
                <a:lnTo>
                  <a:pt x="33680" y="33020"/>
                </a:lnTo>
                <a:lnTo>
                  <a:pt x="33680" y="39370"/>
                </a:lnTo>
                <a:lnTo>
                  <a:pt x="33680" y="46990"/>
                </a:lnTo>
                <a:lnTo>
                  <a:pt x="40424" y="46990"/>
                </a:lnTo>
                <a:lnTo>
                  <a:pt x="40424" y="53340"/>
                </a:lnTo>
                <a:lnTo>
                  <a:pt x="47155" y="53340"/>
                </a:lnTo>
                <a:lnTo>
                  <a:pt x="47155" y="67310"/>
                </a:lnTo>
                <a:lnTo>
                  <a:pt x="53898" y="67310"/>
                </a:lnTo>
                <a:lnTo>
                  <a:pt x="53898" y="73660"/>
                </a:lnTo>
                <a:lnTo>
                  <a:pt x="67373" y="73660"/>
                </a:lnTo>
                <a:lnTo>
                  <a:pt x="67373" y="80010"/>
                </a:lnTo>
                <a:lnTo>
                  <a:pt x="67373" y="87630"/>
                </a:lnTo>
                <a:lnTo>
                  <a:pt x="67373" y="93980"/>
                </a:lnTo>
                <a:lnTo>
                  <a:pt x="74104" y="93980"/>
                </a:lnTo>
                <a:lnTo>
                  <a:pt x="74104" y="100330"/>
                </a:lnTo>
                <a:lnTo>
                  <a:pt x="87591" y="100330"/>
                </a:lnTo>
                <a:lnTo>
                  <a:pt x="87591" y="107950"/>
                </a:lnTo>
                <a:lnTo>
                  <a:pt x="87591" y="114300"/>
                </a:lnTo>
                <a:lnTo>
                  <a:pt x="94322" y="114300"/>
                </a:lnTo>
                <a:lnTo>
                  <a:pt x="94322" y="120650"/>
                </a:lnTo>
                <a:lnTo>
                  <a:pt x="121272" y="120650"/>
                </a:lnTo>
                <a:lnTo>
                  <a:pt x="121272" y="127000"/>
                </a:lnTo>
                <a:lnTo>
                  <a:pt x="121272" y="134620"/>
                </a:lnTo>
                <a:lnTo>
                  <a:pt x="121272" y="140970"/>
                </a:lnTo>
                <a:lnTo>
                  <a:pt x="134747" y="140970"/>
                </a:lnTo>
                <a:lnTo>
                  <a:pt x="134747" y="147320"/>
                </a:lnTo>
                <a:lnTo>
                  <a:pt x="141490" y="147320"/>
                </a:lnTo>
                <a:lnTo>
                  <a:pt x="141490" y="154940"/>
                </a:lnTo>
                <a:lnTo>
                  <a:pt x="154965" y="154940"/>
                </a:lnTo>
                <a:lnTo>
                  <a:pt x="154965" y="161290"/>
                </a:lnTo>
                <a:lnTo>
                  <a:pt x="161696" y="161290"/>
                </a:lnTo>
                <a:lnTo>
                  <a:pt x="161696" y="167640"/>
                </a:lnTo>
                <a:lnTo>
                  <a:pt x="168440" y="167640"/>
                </a:lnTo>
                <a:lnTo>
                  <a:pt x="168440" y="175260"/>
                </a:lnTo>
                <a:lnTo>
                  <a:pt x="188645" y="175260"/>
                </a:lnTo>
                <a:lnTo>
                  <a:pt x="188645" y="181610"/>
                </a:lnTo>
                <a:lnTo>
                  <a:pt x="195389" y="181610"/>
                </a:lnTo>
                <a:lnTo>
                  <a:pt x="195389" y="187960"/>
                </a:lnTo>
                <a:lnTo>
                  <a:pt x="202120" y="187960"/>
                </a:lnTo>
                <a:lnTo>
                  <a:pt x="202120" y="194310"/>
                </a:lnTo>
                <a:lnTo>
                  <a:pt x="222338" y="194310"/>
                </a:lnTo>
                <a:lnTo>
                  <a:pt x="222338" y="201930"/>
                </a:lnTo>
                <a:lnTo>
                  <a:pt x="229069" y="201930"/>
                </a:lnTo>
                <a:lnTo>
                  <a:pt x="229069" y="208280"/>
                </a:lnTo>
                <a:lnTo>
                  <a:pt x="229069" y="214630"/>
                </a:lnTo>
                <a:lnTo>
                  <a:pt x="256019" y="214630"/>
                </a:lnTo>
                <a:lnTo>
                  <a:pt x="256019" y="222250"/>
                </a:lnTo>
                <a:lnTo>
                  <a:pt x="262763" y="222250"/>
                </a:lnTo>
                <a:lnTo>
                  <a:pt x="262763" y="228600"/>
                </a:lnTo>
                <a:lnTo>
                  <a:pt x="282968" y="228600"/>
                </a:lnTo>
                <a:lnTo>
                  <a:pt x="282968" y="234950"/>
                </a:lnTo>
                <a:lnTo>
                  <a:pt x="316661" y="234950"/>
                </a:lnTo>
                <a:lnTo>
                  <a:pt x="316661" y="242570"/>
                </a:lnTo>
                <a:lnTo>
                  <a:pt x="323405" y="242570"/>
                </a:lnTo>
                <a:lnTo>
                  <a:pt x="323405" y="248920"/>
                </a:lnTo>
                <a:lnTo>
                  <a:pt x="350342" y="248920"/>
                </a:lnTo>
                <a:lnTo>
                  <a:pt x="350342" y="255270"/>
                </a:lnTo>
                <a:lnTo>
                  <a:pt x="404253" y="255270"/>
                </a:lnTo>
                <a:lnTo>
                  <a:pt x="404253" y="262890"/>
                </a:lnTo>
                <a:lnTo>
                  <a:pt x="404253" y="269240"/>
                </a:lnTo>
                <a:lnTo>
                  <a:pt x="626592" y="269240"/>
                </a:lnTo>
                <a:lnTo>
                  <a:pt x="626592" y="262890"/>
                </a:lnTo>
                <a:lnTo>
                  <a:pt x="646798" y="262890"/>
                </a:lnTo>
                <a:lnTo>
                  <a:pt x="646798" y="255270"/>
                </a:lnTo>
                <a:lnTo>
                  <a:pt x="660273" y="255270"/>
                </a:lnTo>
                <a:lnTo>
                  <a:pt x="660273" y="248920"/>
                </a:lnTo>
                <a:lnTo>
                  <a:pt x="700697" y="248920"/>
                </a:lnTo>
                <a:lnTo>
                  <a:pt x="700697" y="242570"/>
                </a:lnTo>
                <a:lnTo>
                  <a:pt x="700697" y="234950"/>
                </a:lnTo>
                <a:lnTo>
                  <a:pt x="727646" y="234950"/>
                </a:lnTo>
                <a:lnTo>
                  <a:pt x="727646" y="228600"/>
                </a:lnTo>
                <a:lnTo>
                  <a:pt x="741121" y="228600"/>
                </a:lnTo>
                <a:lnTo>
                  <a:pt x="741121" y="222250"/>
                </a:lnTo>
                <a:lnTo>
                  <a:pt x="754608" y="222250"/>
                </a:lnTo>
                <a:lnTo>
                  <a:pt x="754608" y="214630"/>
                </a:lnTo>
                <a:lnTo>
                  <a:pt x="768070" y="214630"/>
                </a:lnTo>
                <a:lnTo>
                  <a:pt x="768070" y="208280"/>
                </a:lnTo>
                <a:lnTo>
                  <a:pt x="781558" y="208280"/>
                </a:lnTo>
                <a:lnTo>
                  <a:pt x="781558" y="201930"/>
                </a:lnTo>
                <a:lnTo>
                  <a:pt x="788289" y="201930"/>
                </a:lnTo>
                <a:lnTo>
                  <a:pt x="788289" y="194310"/>
                </a:lnTo>
                <a:lnTo>
                  <a:pt x="808507" y="194310"/>
                </a:lnTo>
                <a:lnTo>
                  <a:pt x="808507" y="187960"/>
                </a:lnTo>
                <a:lnTo>
                  <a:pt x="821982" y="187960"/>
                </a:lnTo>
                <a:lnTo>
                  <a:pt x="821982" y="181610"/>
                </a:lnTo>
                <a:lnTo>
                  <a:pt x="821982" y="175260"/>
                </a:lnTo>
                <a:lnTo>
                  <a:pt x="842187" y="175260"/>
                </a:lnTo>
                <a:lnTo>
                  <a:pt x="842187" y="167640"/>
                </a:lnTo>
                <a:lnTo>
                  <a:pt x="842187" y="161290"/>
                </a:lnTo>
                <a:lnTo>
                  <a:pt x="848931" y="161290"/>
                </a:lnTo>
                <a:lnTo>
                  <a:pt x="848931" y="154940"/>
                </a:lnTo>
                <a:lnTo>
                  <a:pt x="862406" y="154940"/>
                </a:lnTo>
                <a:lnTo>
                  <a:pt x="862406" y="147320"/>
                </a:lnTo>
                <a:lnTo>
                  <a:pt x="875880" y="147320"/>
                </a:lnTo>
                <a:lnTo>
                  <a:pt x="875880" y="140970"/>
                </a:lnTo>
                <a:lnTo>
                  <a:pt x="882611" y="140970"/>
                </a:lnTo>
                <a:lnTo>
                  <a:pt x="882611" y="134620"/>
                </a:lnTo>
                <a:lnTo>
                  <a:pt x="889355" y="134620"/>
                </a:lnTo>
                <a:lnTo>
                  <a:pt x="889355" y="127000"/>
                </a:lnTo>
                <a:lnTo>
                  <a:pt x="896086" y="127000"/>
                </a:lnTo>
                <a:lnTo>
                  <a:pt x="896086" y="120650"/>
                </a:lnTo>
                <a:lnTo>
                  <a:pt x="902830" y="120650"/>
                </a:lnTo>
                <a:lnTo>
                  <a:pt x="902830" y="114300"/>
                </a:lnTo>
                <a:lnTo>
                  <a:pt x="909561" y="114300"/>
                </a:lnTo>
                <a:lnTo>
                  <a:pt x="909561" y="107950"/>
                </a:lnTo>
                <a:lnTo>
                  <a:pt x="916305" y="107950"/>
                </a:lnTo>
                <a:lnTo>
                  <a:pt x="916305" y="100330"/>
                </a:lnTo>
                <a:lnTo>
                  <a:pt x="916305" y="93980"/>
                </a:lnTo>
                <a:lnTo>
                  <a:pt x="936523" y="93980"/>
                </a:lnTo>
                <a:lnTo>
                  <a:pt x="936523" y="87630"/>
                </a:lnTo>
                <a:lnTo>
                  <a:pt x="943254" y="87630"/>
                </a:lnTo>
                <a:lnTo>
                  <a:pt x="943254" y="80010"/>
                </a:lnTo>
                <a:lnTo>
                  <a:pt x="949998" y="80010"/>
                </a:lnTo>
                <a:lnTo>
                  <a:pt x="949998" y="73660"/>
                </a:lnTo>
                <a:lnTo>
                  <a:pt x="949998" y="67310"/>
                </a:lnTo>
                <a:lnTo>
                  <a:pt x="963460" y="67310"/>
                </a:lnTo>
                <a:lnTo>
                  <a:pt x="963460" y="53340"/>
                </a:lnTo>
                <a:lnTo>
                  <a:pt x="970203" y="53340"/>
                </a:lnTo>
                <a:lnTo>
                  <a:pt x="970203" y="46990"/>
                </a:lnTo>
                <a:lnTo>
                  <a:pt x="976934" y="46990"/>
                </a:lnTo>
                <a:lnTo>
                  <a:pt x="976934" y="39370"/>
                </a:lnTo>
                <a:lnTo>
                  <a:pt x="983678" y="39370"/>
                </a:lnTo>
                <a:lnTo>
                  <a:pt x="983678" y="33020"/>
                </a:lnTo>
                <a:lnTo>
                  <a:pt x="983678" y="26670"/>
                </a:lnTo>
                <a:lnTo>
                  <a:pt x="990422" y="26670"/>
                </a:lnTo>
                <a:lnTo>
                  <a:pt x="990422" y="20320"/>
                </a:lnTo>
                <a:lnTo>
                  <a:pt x="990422" y="12700"/>
                </a:lnTo>
                <a:lnTo>
                  <a:pt x="997153" y="12700"/>
                </a:lnTo>
                <a:lnTo>
                  <a:pt x="997153" y="6350"/>
                </a:lnTo>
                <a:close/>
              </a:path>
            </a:pathLst>
          </a:custGeom>
          <a:solidFill>
            <a:srgbClr val="6D8F48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53" name="bg object 53"/>
          <p:cNvSpPr/>
          <p:nvPr/>
        </p:nvSpPr>
        <p:spPr>
          <a:xfrm>
            <a:off x="15335358" y="13545729"/>
            <a:ext cx="1474576" cy="242570"/>
          </a:xfrm>
          <a:custGeom>
            <a:avLst/>
            <a:gdLst/>
            <a:ahLst/>
            <a:cxnLst/>
            <a:rect l="l" t="t" r="r" b="b"/>
            <a:pathLst>
              <a:path w="1172844" h="242569">
                <a:moveTo>
                  <a:pt x="518782" y="228600"/>
                </a:moveTo>
                <a:lnTo>
                  <a:pt x="512051" y="228600"/>
                </a:lnTo>
                <a:lnTo>
                  <a:pt x="512051" y="222250"/>
                </a:lnTo>
                <a:lnTo>
                  <a:pt x="505307" y="222250"/>
                </a:lnTo>
                <a:lnTo>
                  <a:pt x="505307" y="215900"/>
                </a:lnTo>
                <a:lnTo>
                  <a:pt x="498576" y="215900"/>
                </a:lnTo>
                <a:lnTo>
                  <a:pt x="498576" y="208280"/>
                </a:lnTo>
                <a:lnTo>
                  <a:pt x="498576" y="201930"/>
                </a:lnTo>
                <a:lnTo>
                  <a:pt x="498576" y="195580"/>
                </a:lnTo>
                <a:lnTo>
                  <a:pt x="485101" y="195580"/>
                </a:lnTo>
                <a:lnTo>
                  <a:pt x="485101" y="189230"/>
                </a:lnTo>
                <a:lnTo>
                  <a:pt x="478358" y="189230"/>
                </a:lnTo>
                <a:lnTo>
                  <a:pt x="478358" y="181610"/>
                </a:lnTo>
                <a:lnTo>
                  <a:pt x="478358" y="175260"/>
                </a:lnTo>
                <a:lnTo>
                  <a:pt x="478358" y="168910"/>
                </a:lnTo>
                <a:lnTo>
                  <a:pt x="471627" y="168910"/>
                </a:lnTo>
                <a:lnTo>
                  <a:pt x="471627" y="161290"/>
                </a:lnTo>
                <a:lnTo>
                  <a:pt x="464883" y="161290"/>
                </a:lnTo>
                <a:lnTo>
                  <a:pt x="464883" y="154940"/>
                </a:lnTo>
                <a:lnTo>
                  <a:pt x="464883" y="148590"/>
                </a:lnTo>
                <a:lnTo>
                  <a:pt x="458152" y="148590"/>
                </a:lnTo>
                <a:lnTo>
                  <a:pt x="458152" y="140970"/>
                </a:lnTo>
                <a:lnTo>
                  <a:pt x="451408" y="140970"/>
                </a:lnTo>
                <a:lnTo>
                  <a:pt x="451408" y="134620"/>
                </a:lnTo>
                <a:lnTo>
                  <a:pt x="444677" y="134620"/>
                </a:lnTo>
                <a:lnTo>
                  <a:pt x="444677" y="128270"/>
                </a:lnTo>
                <a:lnTo>
                  <a:pt x="437934" y="128270"/>
                </a:lnTo>
                <a:lnTo>
                  <a:pt x="437934" y="120650"/>
                </a:lnTo>
                <a:lnTo>
                  <a:pt x="431190" y="120650"/>
                </a:lnTo>
                <a:lnTo>
                  <a:pt x="431190" y="114300"/>
                </a:lnTo>
                <a:lnTo>
                  <a:pt x="417728" y="114300"/>
                </a:lnTo>
                <a:lnTo>
                  <a:pt x="417728" y="107950"/>
                </a:lnTo>
                <a:lnTo>
                  <a:pt x="417728" y="101600"/>
                </a:lnTo>
                <a:lnTo>
                  <a:pt x="417728" y="93980"/>
                </a:lnTo>
                <a:lnTo>
                  <a:pt x="404253" y="93980"/>
                </a:lnTo>
                <a:lnTo>
                  <a:pt x="404253" y="87630"/>
                </a:lnTo>
                <a:lnTo>
                  <a:pt x="397510" y="87630"/>
                </a:lnTo>
                <a:lnTo>
                  <a:pt x="397510" y="81280"/>
                </a:lnTo>
                <a:lnTo>
                  <a:pt x="390766" y="81280"/>
                </a:lnTo>
                <a:lnTo>
                  <a:pt x="390766" y="73660"/>
                </a:lnTo>
                <a:lnTo>
                  <a:pt x="390766" y="67310"/>
                </a:lnTo>
                <a:lnTo>
                  <a:pt x="370560" y="67310"/>
                </a:lnTo>
                <a:lnTo>
                  <a:pt x="370560" y="60960"/>
                </a:lnTo>
                <a:lnTo>
                  <a:pt x="370560" y="53340"/>
                </a:lnTo>
                <a:lnTo>
                  <a:pt x="363816" y="53340"/>
                </a:lnTo>
                <a:lnTo>
                  <a:pt x="363816" y="46990"/>
                </a:lnTo>
                <a:lnTo>
                  <a:pt x="350342" y="46990"/>
                </a:lnTo>
                <a:lnTo>
                  <a:pt x="350342" y="40640"/>
                </a:lnTo>
                <a:lnTo>
                  <a:pt x="343611" y="40640"/>
                </a:lnTo>
                <a:lnTo>
                  <a:pt x="343611" y="33020"/>
                </a:lnTo>
                <a:lnTo>
                  <a:pt x="330136" y="33020"/>
                </a:lnTo>
                <a:lnTo>
                  <a:pt x="330136" y="26670"/>
                </a:lnTo>
                <a:lnTo>
                  <a:pt x="323392" y="26670"/>
                </a:lnTo>
                <a:lnTo>
                  <a:pt x="323392" y="20320"/>
                </a:lnTo>
                <a:lnTo>
                  <a:pt x="309918" y="20320"/>
                </a:lnTo>
                <a:lnTo>
                  <a:pt x="309918" y="13970"/>
                </a:lnTo>
                <a:lnTo>
                  <a:pt x="296443" y="13970"/>
                </a:lnTo>
                <a:lnTo>
                  <a:pt x="296443" y="6350"/>
                </a:lnTo>
                <a:lnTo>
                  <a:pt x="282968" y="6350"/>
                </a:lnTo>
                <a:lnTo>
                  <a:pt x="282968" y="0"/>
                </a:lnTo>
                <a:lnTo>
                  <a:pt x="0" y="0"/>
                </a:lnTo>
                <a:lnTo>
                  <a:pt x="0" y="6350"/>
                </a:lnTo>
                <a:lnTo>
                  <a:pt x="0" y="13970"/>
                </a:lnTo>
                <a:lnTo>
                  <a:pt x="0" y="20320"/>
                </a:lnTo>
                <a:lnTo>
                  <a:pt x="0" y="26670"/>
                </a:lnTo>
                <a:lnTo>
                  <a:pt x="0" y="33020"/>
                </a:lnTo>
                <a:lnTo>
                  <a:pt x="6731" y="33020"/>
                </a:lnTo>
                <a:lnTo>
                  <a:pt x="6731" y="40640"/>
                </a:lnTo>
                <a:lnTo>
                  <a:pt x="6731" y="46990"/>
                </a:lnTo>
                <a:lnTo>
                  <a:pt x="13474" y="46990"/>
                </a:lnTo>
                <a:lnTo>
                  <a:pt x="13474" y="53340"/>
                </a:lnTo>
                <a:lnTo>
                  <a:pt x="13474" y="60960"/>
                </a:lnTo>
                <a:lnTo>
                  <a:pt x="13474" y="67310"/>
                </a:lnTo>
                <a:lnTo>
                  <a:pt x="13474" y="73660"/>
                </a:lnTo>
                <a:lnTo>
                  <a:pt x="20205" y="73660"/>
                </a:lnTo>
                <a:lnTo>
                  <a:pt x="20205" y="81280"/>
                </a:lnTo>
                <a:lnTo>
                  <a:pt x="20205" y="87630"/>
                </a:lnTo>
                <a:lnTo>
                  <a:pt x="20205" y="93980"/>
                </a:lnTo>
                <a:lnTo>
                  <a:pt x="20205" y="101600"/>
                </a:lnTo>
                <a:lnTo>
                  <a:pt x="26949" y="101600"/>
                </a:lnTo>
                <a:lnTo>
                  <a:pt x="26949" y="107950"/>
                </a:lnTo>
                <a:lnTo>
                  <a:pt x="26949" y="114300"/>
                </a:lnTo>
                <a:lnTo>
                  <a:pt x="33680" y="114300"/>
                </a:lnTo>
                <a:lnTo>
                  <a:pt x="33680" y="120650"/>
                </a:lnTo>
                <a:lnTo>
                  <a:pt x="33680" y="128270"/>
                </a:lnTo>
                <a:lnTo>
                  <a:pt x="33680" y="134620"/>
                </a:lnTo>
                <a:lnTo>
                  <a:pt x="33680" y="140970"/>
                </a:lnTo>
                <a:lnTo>
                  <a:pt x="40424" y="140970"/>
                </a:lnTo>
                <a:lnTo>
                  <a:pt x="40424" y="148590"/>
                </a:lnTo>
                <a:lnTo>
                  <a:pt x="40424" y="154940"/>
                </a:lnTo>
                <a:lnTo>
                  <a:pt x="40424" y="161290"/>
                </a:lnTo>
                <a:lnTo>
                  <a:pt x="47155" y="161290"/>
                </a:lnTo>
                <a:lnTo>
                  <a:pt x="47155" y="168910"/>
                </a:lnTo>
                <a:lnTo>
                  <a:pt x="47155" y="175260"/>
                </a:lnTo>
                <a:lnTo>
                  <a:pt x="47155" y="181610"/>
                </a:lnTo>
                <a:lnTo>
                  <a:pt x="53886" y="181610"/>
                </a:lnTo>
                <a:lnTo>
                  <a:pt x="53886" y="189230"/>
                </a:lnTo>
                <a:lnTo>
                  <a:pt x="53886" y="195580"/>
                </a:lnTo>
                <a:lnTo>
                  <a:pt x="60629" y="195580"/>
                </a:lnTo>
                <a:lnTo>
                  <a:pt x="60629" y="201930"/>
                </a:lnTo>
                <a:lnTo>
                  <a:pt x="67373" y="201930"/>
                </a:lnTo>
                <a:lnTo>
                  <a:pt x="67373" y="208280"/>
                </a:lnTo>
                <a:lnTo>
                  <a:pt x="67373" y="215900"/>
                </a:lnTo>
                <a:lnTo>
                  <a:pt x="74104" y="215900"/>
                </a:lnTo>
                <a:lnTo>
                  <a:pt x="74104" y="222250"/>
                </a:lnTo>
                <a:lnTo>
                  <a:pt x="80848" y="222250"/>
                </a:lnTo>
                <a:lnTo>
                  <a:pt x="80848" y="228600"/>
                </a:lnTo>
                <a:lnTo>
                  <a:pt x="80848" y="236220"/>
                </a:lnTo>
                <a:lnTo>
                  <a:pt x="80848" y="242570"/>
                </a:lnTo>
                <a:lnTo>
                  <a:pt x="518782" y="242570"/>
                </a:lnTo>
                <a:lnTo>
                  <a:pt x="518782" y="236220"/>
                </a:lnTo>
                <a:lnTo>
                  <a:pt x="518782" y="228600"/>
                </a:lnTo>
                <a:close/>
              </a:path>
              <a:path w="1172844" h="242569">
                <a:moveTo>
                  <a:pt x="1172324" y="6350"/>
                </a:moveTo>
                <a:lnTo>
                  <a:pt x="875880" y="6350"/>
                </a:lnTo>
                <a:lnTo>
                  <a:pt x="875880" y="13970"/>
                </a:lnTo>
                <a:lnTo>
                  <a:pt x="862406" y="13970"/>
                </a:lnTo>
                <a:lnTo>
                  <a:pt x="862406" y="20320"/>
                </a:lnTo>
                <a:lnTo>
                  <a:pt x="848918" y="20320"/>
                </a:lnTo>
                <a:lnTo>
                  <a:pt x="848918" y="26670"/>
                </a:lnTo>
                <a:lnTo>
                  <a:pt x="835456" y="26670"/>
                </a:lnTo>
                <a:lnTo>
                  <a:pt x="835456" y="33020"/>
                </a:lnTo>
                <a:lnTo>
                  <a:pt x="828713" y="33020"/>
                </a:lnTo>
                <a:lnTo>
                  <a:pt x="828713" y="40640"/>
                </a:lnTo>
                <a:lnTo>
                  <a:pt x="821969" y="40640"/>
                </a:lnTo>
                <a:lnTo>
                  <a:pt x="821969" y="46990"/>
                </a:lnTo>
                <a:lnTo>
                  <a:pt x="815238" y="46990"/>
                </a:lnTo>
                <a:lnTo>
                  <a:pt x="815238" y="53340"/>
                </a:lnTo>
                <a:lnTo>
                  <a:pt x="808494" y="53340"/>
                </a:lnTo>
                <a:lnTo>
                  <a:pt x="808494" y="60960"/>
                </a:lnTo>
                <a:lnTo>
                  <a:pt x="788289" y="60960"/>
                </a:lnTo>
                <a:lnTo>
                  <a:pt x="788289" y="67310"/>
                </a:lnTo>
                <a:lnTo>
                  <a:pt x="781545" y="67310"/>
                </a:lnTo>
                <a:lnTo>
                  <a:pt x="781545" y="73660"/>
                </a:lnTo>
                <a:lnTo>
                  <a:pt x="781545" y="81280"/>
                </a:lnTo>
                <a:lnTo>
                  <a:pt x="768070" y="81280"/>
                </a:lnTo>
                <a:lnTo>
                  <a:pt x="768070" y="87630"/>
                </a:lnTo>
                <a:lnTo>
                  <a:pt x="761339" y="87630"/>
                </a:lnTo>
                <a:lnTo>
                  <a:pt x="761339" y="93980"/>
                </a:lnTo>
                <a:lnTo>
                  <a:pt x="754595" y="93980"/>
                </a:lnTo>
                <a:lnTo>
                  <a:pt x="754595" y="101600"/>
                </a:lnTo>
                <a:lnTo>
                  <a:pt x="747864" y="101600"/>
                </a:lnTo>
                <a:lnTo>
                  <a:pt x="747864" y="107950"/>
                </a:lnTo>
                <a:lnTo>
                  <a:pt x="741121" y="107950"/>
                </a:lnTo>
                <a:lnTo>
                  <a:pt x="741121" y="114300"/>
                </a:lnTo>
                <a:lnTo>
                  <a:pt x="734390" y="114300"/>
                </a:lnTo>
                <a:lnTo>
                  <a:pt x="734390" y="120650"/>
                </a:lnTo>
                <a:lnTo>
                  <a:pt x="727646" y="120650"/>
                </a:lnTo>
                <a:lnTo>
                  <a:pt x="727646" y="128270"/>
                </a:lnTo>
                <a:lnTo>
                  <a:pt x="720915" y="128270"/>
                </a:lnTo>
                <a:lnTo>
                  <a:pt x="720915" y="134620"/>
                </a:lnTo>
                <a:lnTo>
                  <a:pt x="720915" y="140970"/>
                </a:lnTo>
                <a:lnTo>
                  <a:pt x="714171" y="140970"/>
                </a:lnTo>
                <a:lnTo>
                  <a:pt x="714171" y="148590"/>
                </a:lnTo>
                <a:lnTo>
                  <a:pt x="714171" y="154940"/>
                </a:lnTo>
                <a:lnTo>
                  <a:pt x="707440" y="154940"/>
                </a:lnTo>
                <a:lnTo>
                  <a:pt x="707440" y="161290"/>
                </a:lnTo>
                <a:lnTo>
                  <a:pt x="700697" y="161290"/>
                </a:lnTo>
                <a:lnTo>
                  <a:pt x="700697" y="168910"/>
                </a:lnTo>
                <a:lnTo>
                  <a:pt x="693966" y="168910"/>
                </a:lnTo>
                <a:lnTo>
                  <a:pt x="693966" y="175260"/>
                </a:lnTo>
                <a:lnTo>
                  <a:pt x="687222" y="175260"/>
                </a:lnTo>
                <a:lnTo>
                  <a:pt x="687222" y="181610"/>
                </a:lnTo>
                <a:lnTo>
                  <a:pt x="687222" y="189230"/>
                </a:lnTo>
                <a:lnTo>
                  <a:pt x="680491" y="189230"/>
                </a:lnTo>
                <a:lnTo>
                  <a:pt x="680491" y="195580"/>
                </a:lnTo>
                <a:lnTo>
                  <a:pt x="673747" y="195580"/>
                </a:lnTo>
                <a:lnTo>
                  <a:pt x="673747" y="201930"/>
                </a:lnTo>
                <a:lnTo>
                  <a:pt x="673747" y="208280"/>
                </a:lnTo>
                <a:lnTo>
                  <a:pt x="667004" y="208280"/>
                </a:lnTo>
                <a:lnTo>
                  <a:pt x="667004" y="215900"/>
                </a:lnTo>
                <a:lnTo>
                  <a:pt x="660273" y="215900"/>
                </a:lnTo>
                <a:lnTo>
                  <a:pt x="660273" y="222250"/>
                </a:lnTo>
                <a:lnTo>
                  <a:pt x="653542" y="222250"/>
                </a:lnTo>
                <a:lnTo>
                  <a:pt x="653542" y="228600"/>
                </a:lnTo>
                <a:lnTo>
                  <a:pt x="653542" y="236220"/>
                </a:lnTo>
                <a:lnTo>
                  <a:pt x="653542" y="242570"/>
                </a:lnTo>
                <a:lnTo>
                  <a:pt x="1078001" y="242570"/>
                </a:lnTo>
                <a:lnTo>
                  <a:pt x="1078001" y="236220"/>
                </a:lnTo>
                <a:lnTo>
                  <a:pt x="1084732" y="236220"/>
                </a:lnTo>
                <a:lnTo>
                  <a:pt x="1084732" y="228600"/>
                </a:lnTo>
                <a:lnTo>
                  <a:pt x="1091476" y="228600"/>
                </a:lnTo>
                <a:lnTo>
                  <a:pt x="1091476" y="222250"/>
                </a:lnTo>
                <a:lnTo>
                  <a:pt x="1098219" y="222250"/>
                </a:lnTo>
                <a:lnTo>
                  <a:pt x="1098219" y="215900"/>
                </a:lnTo>
                <a:lnTo>
                  <a:pt x="1098219" y="208280"/>
                </a:lnTo>
                <a:lnTo>
                  <a:pt x="1098219" y="201930"/>
                </a:lnTo>
                <a:lnTo>
                  <a:pt x="1098219" y="195580"/>
                </a:lnTo>
                <a:lnTo>
                  <a:pt x="1111694" y="195580"/>
                </a:lnTo>
                <a:lnTo>
                  <a:pt x="1111694" y="189230"/>
                </a:lnTo>
                <a:lnTo>
                  <a:pt x="1118425" y="189230"/>
                </a:lnTo>
                <a:lnTo>
                  <a:pt x="1118425" y="181610"/>
                </a:lnTo>
                <a:lnTo>
                  <a:pt x="1118425" y="175260"/>
                </a:lnTo>
                <a:lnTo>
                  <a:pt x="1118425" y="168910"/>
                </a:lnTo>
                <a:lnTo>
                  <a:pt x="1118425" y="161290"/>
                </a:lnTo>
                <a:lnTo>
                  <a:pt x="1125169" y="161290"/>
                </a:lnTo>
                <a:lnTo>
                  <a:pt x="1125169" y="154940"/>
                </a:lnTo>
                <a:lnTo>
                  <a:pt x="1131900" y="154940"/>
                </a:lnTo>
                <a:lnTo>
                  <a:pt x="1131900" y="148590"/>
                </a:lnTo>
                <a:lnTo>
                  <a:pt x="1131900" y="140970"/>
                </a:lnTo>
                <a:lnTo>
                  <a:pt x="1138643" y="140970"/>
                </a:lnTo>
                <a:lnTo>
                  <a:pt x="1138643" y="134620"/>
                </a:lnTo>
                <a:lnTo>
                  <a:pt x="1138643" y="128270"/>
                </a:lnTo>
                <a:lnTo>
                  <a:pt x="1138643" y="120650"/>
                </a:lnTo>
                <a:lnTo>
                  <a:pt x="1138643" y="114300"/>
                </a:lnTo>
                <a:lnTo>
                  <a:pt x="1145374" y="114300"/>
                </a:lnTo>
                <a:lnTo>
                  <a:pt x="1145374" y="107950"/>
                </a:lnTo>
                <a:lnTo>
                  <a:pt x="1145374" y="101600"/>
                </a:lnTo>
                <a:lnTo>
                  <a:pt x="1152118" y="101600"/>
                </a:lnTo>
                <a:lnTo>
                  <a:pt x="1152118" y="60960"/>
                </a:lnTo>
                <a:lnTo>
                  <a:pt x="1158849" y="60960"/>
                </a:lnTo>
                <a:lnTo>
                  <a:pt x="1158849" y="53340"/>
                </a:lnTo>
                <a:lnTo>
                  <a:pt x="1158849" y="46990"/>
                </a:lnTo>
                <a:lnTo>
                  <a:pt x="1158849" y="40640"/>
                </a:lnTo>
                <a:lnTo>
                  <a:pt x="1158849" y="33020"/>
                </a:lnTo>
                <a:lnTo>
                  <a:pt x="1172324" y="33020"/>
                </a:lnTo>
                <a:lnTo>
                  <a:pt x="1172324" y="26670"/>
                </a:lnTo>
                <a:lnTo>
                  <a:pt x="1172324" y="20320"/>
                </a:lnTo>
                <a:lnTo>
                  <a:pt x="1172324" y="13970"/>
                </a:lnTo>
                <a:lnTo>
                  <a:pt x="1172324" y="6350"/>
                </a:lnTo>
                <a:close/>
              </a:path>
            </a:pathLst>
          </a:custGeom>
          <a:solidFill>
            <a:srgbClr val="6D8F48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54" name="bg object 54"/>
          <p:cNvSpPr/>
          <p:nvPr/>
        </p:nvSpPr>
        <p:spPr>
          <a:xfrm>
            <a:off x="15335358" y="13478419"/>
            <a:ext cx="1474576" cy="73660"/>
          </a:xfrm>
          <a:custGeom>
            <a:avLst/>
            <a:gdLst/>
            <a:ahLst/>
            <a:cxnLst/>
            <a:rect l="l" t="t" r="r" b="b"/>
            <a:pathLst>
              <a:path w="1172844" h="73659">
                <a:moveTo>
                  <a:pt x="282968" y="67310"/>
                </a:moveTo>
                <a:lnTo>
                  <a:pt x="276237" y="67310"/>
                </a:lnTo>
                <a:lnTo>
                  <a:pt x="276237" y="60960"/>
                </a:lnTo>
                <a:lnTo>
                  <a:pt x="256019" y="60960"/>
                </a:lnTo>
                <a:lnTo>
                  <a:pt x="256019" y="53340"/>
                </a:lnTo>
                <a:lnTo>
                  <a:pt x="242544" y="53340"/>
                </a:lnTo>
                <a:lnTo>
                  <a:pt x="242544" y="46990"/>
                </a:lnTo>
                <a:lnTo>
                  <a:pt x="235813" y="46990"/>
                </a:lnTo>
                <a:lnTo>
                  <a:pt x="235813" y="40640"/>
                </a:lnTo>
                <a:lnTo>
                  <a:pt x="215595" y="40640"/>
                </a:lnTo>
                <a:lnTo>
                  <a:pt x="215595" y="33020"/>
                </a:lnTo>
                <a:lnTo>
                  <a:pt x="202120" y="33020"/>
                </a:lnTo>
                <a:lnTo>
                  <a:pt x="202120" y="26670"/>
                </a:lnTo>
                <a:lnTo>
                  <a:pt x="168440" y="26670"/>
                </a:lnTo>
                <a:lnTo>
                  <a:pt x="168440" y="13970"/>
                </a:lnTo>
                <a:lnTo>
                  <a:pt x="128003" y="13970"/>
                </a:lnTo>
                <a:lnTo>
                  <a:pt x="128003" y="6350"/>
                </a:lnTo>
                <a:lnTo>
                  <a:pt x="94322" y="6350"/>
                </a:lnTo>
                <a:lnTo>
                  <a:pt x="94322" y="0"/>
                </a:lnTo>
                <a:lnTo>
                  <a:pt x="0" y="0"/>
                </a:lnTo>
                <a:lnTo>
                  <a:pt x="0" y="6350"/>
                </a:lnTo>
                <a:lnTo>
                  <a:pt x="0" y="13970"/>
                </a:lnTo>
                <a:lnTo>
                  <a:pt x="0" y="73660"/>
                </a:lnTo>
                <a:lnTo>
                  <a:pt x="282968" y="73660"/>
                </a:lnTo>
                <a:lnTo>
                  <a:pt x="282968" y="67310"/>
                </a:lnTo>
                <a:close/>
              </a:path>
              <a:path w="1172844" h="73659">
                <a:moveTo>
                  <a:pt x="1172324" y="0"/>
                </a:moveTo>
                <a:lnTo>
                  <a:pt x="1064526" y="0"/>
                </a:lnTo>
                <a:lnTo>
                  <a:pt x="1064526" y="6350"/>
                </a:lnTo>
                <a:lnTo>
                  <a:pt x="1030846" y="6350"/>
                </a:lnTo>
                <a:lnTo>
                  <a:pt x="1030846" y="13970"/>
                </a:lnTo>
                <a:lnTo>
                  <a:pt x="997153" y="13970"/>
                </a:lnTo>
                <a:lnTo>
                  <a:pt x="997153" y="26670"/>
                </a:lnTo>
                <a:lnTo>
                  <a:pt x="976934" y="26670"/>
                </a:lnTo>
                <a:lnTo>
                  <a:pt x="976934" y="33020"/>
                </a:lnTo>
                <a:lnTo>
                  <a:pt x="943254" y="33020"/>
                </a:lnTo>
                <a:lnTo>
                  <a:pt x="943254" y="40640"/>
                </a:lnTo>
                <a:lnTo>
                  <a:pt x="929779" y="40640"/>
                </a:lnTo>
                <a:lnTo>
                  <a:pt x="929779" y="46990"/>
                </a:lnTo>
                <a:lnTo>
                  <a:pt x="923036" y="46990"/>
                </a:lnTo>
                <a:lnTo>
                  <a:pt x="923036" y="53340"/>
                </a:lnTo>
                <a:lnTo>
                  <a:pt x="902830" y="53340"/>
                </a:lnTo>
                <a:lnTo>
                  <a:pt x="902830" y="60960"/>
                </a:lnTo>
                <a:lnTo>
                  <a:pt x="889355" y="60960"/>
                </a:lnTo>
                <a:lnTo>
                  <a:pt x="889355" y="67310"/>
                </a:lnTo>
                <a:lnTo>
                  <a:pt x="875880" y="67310"/>
                </a:lnTo>
                <a:lnTo>
                  <a:pt x="875880" y="73660"/>
                </a:lnTo>
                <a:lnTo>
                  <a:pt x="1172324" y="73660"/>
                </a:lnTo>
                <a:lnTo>
                  <a:pt x="1172324" y="67310"/>
                </a:lnTo>
                <a:lnTo>
                  <a:pt x="1172324" y="60960"/>
                </a:lnTo>
                <a:lnTo>
                  <a:pt x="1172324" y="6350"/>
                </a:lnTo>
                <a:lnTo>
                  <a:pt x="1172324" y="0"/>
                </a:lnTo>
                <a:close/>
              </a:path>
            </a:pathLst>
          </a:custGeom>
          <a:solidFill>
            <a:srgbClr val="6D8F48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55" name="bg object 55"/>
          <p:cNvSpPr/>
          <p:nvPr/>
        </p:nvSpPr>
        <p:spPr>
          <a:xfrm>
            <a:off x="13556461" y="12932319"/>
            <a:ext cx="1652612" cy="1282700"/>
          </a:xfrm>
          <a:custGeom>
            <a:avLst/>
            <a:gdLst/>
            <a:ahLst/>
            <a:cxnLst/>
            <a:rect l="l" t="t" r="r" b="b"/>
            <a:pathLst>
              <a:path w="1314450" h="1282700">
                <a:moveTo>
                  <a:pt x="1071270" y="0"/>
                </a:moveTo>
                <a:lnTo>
                  <a:pt x="781558" y="0"/>
                </a:lnTo>
                <a:lnTo>
                  <a:pt x="781558" y="762000"/>
                </a:lnTo>
                <a:lnTo>
                  <a:pt x="788301" y="762000"/>
                </a:lnTo>
                <a:lnTo>
                  <a:pt x="788301" y="768350"/>
                </a:lnTo>
                <a:lnTo>
                  <a:pt x="795032" y="768350"/>
                </a:lnTo>
                <a:lnTo>
                  <a:pt x="795032" y="774700"/>
                </a:lnTo>
                <a:lnTo>
                  <a:pt x="801776" y="774700"/>
                </a:lnTo>
                <a:lnTo>
                  <a:pt x="801776" y="782320"/>
                </a:lnTo>
                <a:lnTo>
                  <a:pt x="808507" y="782320"/>
                </a:lnTo>
                <a:lnTo>
                  <a:pt x="808507" y="788670"/>
                </a:lnTo>
                <a:lnTo>
                  <a:pt x="815251" y="788670"/>
                </a:lnTo>
                <a:lnTo>
                  <a:pt x="815251" y="795020"/>
                </a:lnTo>
                <a:lnTo>
                  <a:pt x="821982" y="795020"/>
                </a:lnTo>
                <a:lnTo>
                  <a:pt x="821982" y="802640"/>
                </a:lnTo>
                <a:lnTo>
                  <a:pt x="828725" y="802640"/>
                </a:lnTo>
                <a:lnTo>
                  <a:pt x="828725" y="808990"/>
                </a:lnTo>
                <a:lnTo>
                  <a:pt x="835456" y="808990"/>
                </a:lnTo>
                <a:lnTo>
                  <a:pt x="835456" y="815340"/>
                </a:lnTo>
                <a:lnTo>
                  <a:pt x="848931" y="815340"/>
                </a:lnTo>
                <a:lnTo>
                  <a:pt x="848931" y="821690"/>
                </a:lnTo>
                <a:lnTo>
                  <a:pt x="862406" y="821690"/>
                </a:lnTo>
                <a:lnTo>
                  <a:pt x="862406" y="842010"/>
                </a:lnTo>
                <a:lnTo>
                  <a:pt x="869149" y="842010"/>
                </a:lnTo>
                <a:lnTo>
                  <a:pt x="869149" y="849630"/>
                </a:lnTo>
                <a:lnTo>
                  <a:pt x="875880" y="849630"/>
                </a:lnTo>
                <a:lnTo>
                  <a:pt x="875880" y="855980"/>
                </a:lnTo>
                <a:lnTo>
                  <a:pt x="889355" y="855980"/>
                </a:lnTo>
                <a:lnTo>
                  <a:pt x="889355" y="869950"/>
                </a:lnTo>
                <a:lnTo>
                  <a:pt x="896099" y="869950"/>
                </a:lnTo>
                <a:lnTo>
                  <a:pt x="896099" y="876300"/>
                </a:lnTo>
                <a:lnTo>
                  <a:pt x="909574" y="876300"/>
                </a:lnTo>
                <a:lnTo>
                  <a:pt x="909574" y="889000"/>
                </a:lnTo>
                <a:lnTo>
                  <a:pt x="916305" y="889000"/>
                </a:lnTo>
                <a:lnTo>
                  <a:pt x="916305" y="896620"/>
                </a:lnTo>
                <a:lnTo>
                  <a:pt x="929779" y="896620"/>
                </a:lnTo>
                <a:lnTo>
                  <a:pt x="929779" y="909320"/>
                </a:lnTo>
                <a:lnTo>
                  <a:pt x="936523" y="909320"/>
                </a:lnTo>
                <a:lnTo>
                  <a:pt x="936523" y="916940"/>
                </a:lnTo>
                <a:lnTo>
                  <a:pt x="949998" y="916940"/>
                </a:lnTo>
                <a:lnTo>
                  <a:pt x="949998" y="923290"/>
                </a:lnTo>
                <a:lnTo>
                  <a:pt x="956729" y="923290"/>
                </a:lnTo>
                <a:lnTo>
                  <a:pt x="956729" y="937260"/>
                </a:lnTo>
                <a:lnTo>
                  <a:pt x="970216" y="937260"/>
                </a:lnTo>
                <a:lnTo>
                  <a:pt x="970216" y="943610"/>
                </a:lnTo>
                <a:lnTo>
                  <a:pt x="976947" y="943610"/>
                </a:lnTo>
                <a:lnTo>
                  <a:pt x="976947" y="949960"/>
                </a:lnTo>
                <a:lnTo>
                  <a:pt x="983691" y="949960"/>
                </a:lnTo>
                <a:lnTo>
                  <a:pt x="983691" y="957580"/>
                </a:lnTo>
                <a:lnTo>
                  <a:pt x="990422" y="957580"/>
                </a:lnTo>
                <a:lnTo>
                  <a:pt x="990422" y="970280"/>
                </a:lnTo>
                <a:lnTo>
                  <a:pt x="1003896" y="970280"/>
                </a:lnTo>
                <a:lnTo>
                  <a:pt x="1003896" y="984250"/>
                </a:lnTo>
                <a:lnTo>
                  <a:pt x="1010640" y="984250"/>
                </a:lnTo>
                <a:lnTo>
                  <a:pt x="1010640" y="990600"/>
                </a:lnTo>
                <a:lnTo>
                  <a:pt x="1017371" y="990600"/>
                </a:lnTo>
                <a:lnTo>
                  <a:pt x="1017371" y="996950"/>
                </a:lnTo>
                <a:lnTo>
                  <a:pt x="1030846" y="996950"/>
                </a:lnTo>
                <a:lnTo>
                  <a:pt x="1030846" y="1010920"/>
                </a:lnTo>
                <a:lnTo>
                  <a:pt x="1044321" y="1010920"/>
                </a:lnTo>
                <a:lnTo>
                  <a:pt x="1044321" y="1024890"/>
                </a:lnTo>
                <a:lnTo>
                  <a:pt x="1057795" y="1024890"/>
                </a:lnTo>
                <a:lnTo>
                  <a:pt x="1057795" y="1037590"/>
                </a:lnTo>
                <a:lnTo>
                  <a:pt x="1071270" y="1037590"/>
                </a:lnTo>
                <a:lnTo>
                  <a:pt x="1071270" y="1024890"/>
                </a:lnTo>
                <a:lnTo>
                  <a:pt x="1071270" y="1010920"/>
                </a:lnTo>
                <a:lnTo>
                  <a:pt x="1071270" y="762000"/>
                </a:lnTo>
                <a:lnTo>
                  <a:pt x="1071270" y="0"/>
                </a:lnTo>
                <a:close/>
              </a:path>
              <a:path w="1314450" h="1282700">
                <a:moveTo>
                  <a:pt x="1293609" y="1280160"/>
                </a:moveTo>
                <a:lnTo>
                  <a:pt x="1286878" y="1280160"/>
                </a:lnTo>
                <a:lnTo>
                  <a:pt x="1286878" y="1273810"/>
                </a:lnTo>
                <a:lnTo>
                  <a:pt x="1280134" y="1273810"/>
                </a:lnTo>
                <a:lnTo>
                  <a:pt x="1280134" y="1267460"/>
                </a:lnTo>
                <a:lnTo>
                  <a:pt x="1273403" y="1267460"/>
                </a:lnTo>
                <a:lnTo>
                  <a:pt x="1273403" y="1259840"/>
                </a:lnTo>
                <a:lnTo>
                  <a:pt x="1259928" y="1259840"/>
                </a:lnTo>
                <a:lnTo>
                  <a:pt x="1259928" y="1253490"/>
                </a:lnTo>
                <a:lnTo>
                  <a:pt x="1253185" y="1253490"/>
                </a:lnTo>
                <a:lnTo>
                  <a:pt x="1253185" y="1247140"/>
                </a:lnTo>
                <a:lnTo>
                  <a:pt x="1246454" y="1247140"/>
                </a:lnTo>
                <a:lnTo>
                  <a:pt x="1246454" y="1239520"/>
                </a:lnTo>
                <a:lnTo>
                  <a:pt x="1239710" y="1239520"/>
                </a:lnTo>
                <a:lnTo>
                  <a:pt x="1239710" y="1233170"/>
                </a:lnTo>
                <a:lnTo>
                  <a:pt x="0" y="1233170"/>
                </a:lnTo>
                <a:lnTo>
                  <a:pt x="0" y="1282700"/>
                </a:lnTo>
                <a:lnTo>
                  <a:pt x="1293609" y="1282700"/>
                </a:lnTo>
                <a:lnTo>
                  <a:pt x="1293609" y="1280160"/>
                </a:lnTo>
                <a:close/>
              </a:path>
              <a:path w="1314450" h="1282700">
                <a:moveTo>
                  <a:pt x="1313827" y="0"/>
                </a:moveTo>
                <a:lnTo>
                  <a:pt x="1084745" y="0"/>
                </a:lnTo>
                <a:lnTo>
                  <a:pt x="1084745" y="1057910"/>
                </a:lnTo>
                <a:lnTo>
                  <a:pt x="1091488" y="1057910"/>
                </a:lnTo>
                <a:lnTo>
                  <a:pt x="1091488" y="1064260"/>
                </a:lnTo>
                <a:lnTo>
                  <a:pt x="1098219" y="1064260"/>
                </a:lnTo>
                <a:lnTo>
                  <a:pt x="1098219" y="1071880"/>
                </a:lnTo>
                <a:lnTo>
                  <a:pt x="1104963" y="1071880"/>
                </a:lnTo>
                <a:lnTo>
                  <a:pt x="1104963" y="1078230"/>
                </a:lnTo>
                <a:lnTo>
                  <a:pt x="1111694" y="1078230"/>
                </a:lnTo>
                <a:lnTo>
                  <a:pt x="1111694" y="1084580"/>
                </a:lnTo>
                <a:lnTo>
                  <a:pt x="1118438" y="1084580"/>
                </a:lnTo>
                <a:lnTo>
                  <a:pt x="1118438" y="1092200"/>
                </a:lnTo>
                <a:lnTo>
                  <a:pt x="1125181" y="1092200"/>
                </a:lnTo>
                <a:lnTo>
                  <a:pt x="1125181" y="1098550"/>
                </a:lnTo>
                <a:lnTo>
                  <a:pt x="1131912" y="1098550"/>
                </a:lnTo>
                <a:lnTo>
                  <a:pt x="1131912" y="1104900"/>
                </a:lnTo>
                <a:lnTo>
                  <a:pt x="1138656" y="1104900"/>
                </a:lnTo>
                <a:lnTo>
                  <a:pt x="1138656" y="1112520"/>
                </a:lnTo>
                <a:lnTo>
                  <a:pt x="1145387" y="1112520"/>
                </a:lnTo>
                <a:lnTo>
                  <a:pt x="1145387" y="1118870"/>
                </a:lnTo>
                <a:lnTo>
                  <a:pt x="1152118" y="1118870"/>
                </a:lnTo>
                <a:lnTo>
                  <a:pt x="1152118" y="1125220"/>
                </a:lnTo>
                <a:lnTo>
                  <a:pt x="1158862" y="1125220"/>
                </a:lnTo>
                <a:lnTo>
                  <a:pt x="1158862" y="1131570"/>
                </a:lnTo>
                <a:lnTo>
                  <a:pt x="1165606" y="1131570"/>
                </a:lnTo>
                <a:lnTo>
                  <a:pt x="1165606" y="1139190"/>
                </a:lnTo>
                <a:lnTo>
                  <a:pt x="1172337" y="1139190"/>
                </a:lnTo>
                <a:lnTo>
                  <a:pt x="1172337" y="1145540"/>
                </a:lnTo>
                <a:lnTo>
                  <a:pt x="1179080" y="1145540"/>
                </a:lnTo>
                <a:lnTo>
                  <a:pt x="1179080" y="1151890"/>
                </a:lnTo>
                <a:lnTo>
                  <a:pt x="1185811" y="1151890"/>
                </a:lnTo>
                <a:lnTo>
                  <a:pt x="1185811" y="1165860"/>
                </a:lnTo>
                <a:lnTo>
                  <a:pt x="1199286" y="1165860"/>
                </a:lnTo>
                <a:lnTo>
                  <a:pt x="1199286" y="1172210"/>
                </a:lnTo>
                <a:lnTo>
                  <a:pt x="1206030" y="1172210"/>
                </a:lnTo>
                <a:lnTo>
                  <a:pt x="1206030" y="1179830"/>
                </a:lnTo>
                <a:lnTo>
                  <a:pt x="1212761" y="1179830"/>
                </a:lnTo>
                <a:lnTo>
                  <a:pt x="1212761" y="1186180"/>
                </a:lnTo>
                <a:lnTo>
                  <a:pt x="1219504" y="1186180"/>
                </a:lnTo>
                <a:lnTo>
                  <a:pt x="1219504" y="1192530"/>
                </a:lnTo>
                <a:lnTo>
                  <a:pt x="1226235" y="1192530"/>
                </a:lnTo>
                <a:lnTo>
                  <a:pt x="1226235" y="1200150"/>
                </a:lnTo>
                <a:lnTo>
                  <a:pt x="1232966" y="1200150"/>
                </a:lnTo>
                <a:lnTo>
                  <a:pt x="1232966" y="1206500"/>
                </a:lnTo>
                <a:lnTo>
                  <a:pt x="1239710" y="1206500"/>
                </a:lnTo>
                <a:lnTo>
                  <a:pt x="1239710" y="1212850"/>
                </a:lnTo>
                <a:lnTo>
                  <a:pt x="1246454" y="1212850"/>
                </a:lnTo>
                <a:lnTo>
                  <a:pt x="1246454" y="1219200"/>
                </a:lnTo>
                <a:lnTo>
                  <a:pt x="1253185" y="1219200"/>
                </a:lnTo>
                <a:lnTo>
                  <a:pt x="1253185" y="1226820"/>
                </a:lnTo>
                <a:lnTo>
                  <a:pt x="1259928" y="1226820"/>
                </a:lnTo>
                <a:lnTo>
                  <a:pt x="1259928" y="1233170"/>
                </a:lnTo>
                <a:lnTo>
                  <a:pt x="1266659" y="1233170"/>
                </a:lnTo>
                <a:lnTo>
                  <a:pt x="1266659" y="1239520"/>
                </a:lnTo>
                <a:lnTo>
                  <a:pt x="1273403" y="1239520"/>
                </a:lnTo>
                <a:lnTo>
                  <a:pt x="1273403" y="1247140"/>
                </a:lnTo>
                <a:lnTo>
                  <a:pt x="1280134" y="1247140"/>
                </a:lnTo>
                <a:lnTo>
                  <a:pt x="1280134" y="1253490"/>
                </a:lnTo>
                <a:lnTo>
                  <a:pt x="1286878" y="1253490"/>
                </a:lnTo>
                <a:lnTo>
                  <a:pt x="1286878" y="1259840"/>
                </a:lnTo>
                <a:lnTo>
                  <a:pt x="1293609" y="1259840"/>
                </a:lnTo>
                <a:lnTo>
                  <a:pt x="1293609" y="1267460"/>
                </a:lnTo>
                <a:lnTo>
                  <a:pt x="1300353" y="1267460"/>
                </a:lnTo>
                <a:lnTo>
                  <a:pt x="1300353" y="1273810"/>
                </a:lnTo>
                <a:lnTo>
                  <a:pt x="1313827" y="1273810"/>
                </a:lnTo>
                <a:lnTo>
                  <a:pt x="1313827" y="1267460"/>
                </a:lnTo>
                <a:lnTo>
                  <a:pt x="1313827" y="1259840"/>
                </a:lnTo>
                <a:lnTo>
                  <a:pt x="1313827" y="1057910"/>
                </a:lnTo>
                <a:lnTo>
                  <a:pt x="1313827" y="0"/>
                </a:lnTo>
                <a:close/>
              </a:path>
            </a:pathLst>
          </a:custGeom>
          <a:solidFill>
            <a:srgbClr val="6D8F48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56" name="bg object 56"/>
          <p:cNvSpPr/>
          <p:nvPr/>
        </p:nvSpPr>
        <p:spPr>
          <a:xfrm>
            <a:off x="13556461" y="13714639"/>
            <a:ext cx="1559203" cy="457200"/>
          </a:xfrm>
          <a:custGeom>
            <a:avLst/>
            <a:gdLst/>
            <a:ahLst/>
            <a:cxnLst/>
            <a:rect l="l" t="t" r="r" b="b"/>
            <a:pathLst>
              <a:path w="1240154" h="457200">
                <a:moveTo>
                  <a:pt x="1051064" y="261620"/>
                </a:moveTo>
                <a:lnTo>
                  <a:pt x="1044321" y="261620"/>
                </a:lnTo>
                <a:lnTo>
                  <a:pt x="1044321" y="255270"/>
                </a:lnTo>
                <a:lnTo>
                  <a:pt x="1037590" y="255270"/>
                </a:lnTo>
                <a:lnTo>
                  <a:pt x="1037590" y="248920"/>
                </a:lnTo>
                <a:lnTo>
                  <a:pt x="1030846" y="248920"/>
                </a:lnTo>
                <a:lnTo>
                  <a:pt x="1030846" y="242570"/>
                </a:lnTo>
                <a:lnTo>
                  <a:pt x="1024115" y="242570"/>
                </a:lnTo>
                <a:lnTo>
                  <a:pt x="1024115" y="234950"/>
                </a:lnTo>
                <a:lnTo>
                  <a:pt x="1017371" y="234950"/>
                </a:lnTo>
                <a:lnTo>
                  <a:pt x="1017371" y="228600"/>
                </a:lnTo>
                <a:lnTo>
                  <a:pt x="1010640" y="228600"/>
                </a:lnTo>
                <a:lnTo>
                  <a:pt x="1010640" y="222250"/>
                </a:lnTo>
                <a:lnTo>
                  <a:pt x="1003896" y="222250"/>
                </a:lnTo>
                <a:lnTo>
                  <a:pt x="1003896" y="208280"/>
                </a:lnTo>
                <a:lnTo>
                  <a:pt x="990422" y="208280"/>
                </a:lnTo>
                <a:lnTo>
                  <a:pt x="990422" y="201930"/>
                </a:lnTo>
                <a:lnTo>
                  <a:pt x="983691" y="201930"/>
                </a:lnTo>
                <a:lnTo>
                  <a:pt x="983691" y="194310"/>
                </a:lnTo>
                <a:lnTo>
                  <a:pt x="976947" y="194310"/>
                </a:lnTo>
                <a:lnTo>
                  <a:pt x="976947" y="187960"/>
                </a:lnTo>
                <a:lnTo>
                  <a:pt x="970216" y="187960"/>
                </a:lnTo>
                <a:lnTo>
                  <a:pt x="970216" y="175260"/>
                </a:lnTo>
                <a:lnTo>
                  <a:pt x="956729" y="175260"/>
                </a:lnTo>
                <a:lnTo>
                  <a:pt x="956729" y="167640"/>
                </a:lnTo>
                <a:lnTo>
                  <a:pt x="949998" y="167640"/>
                </a:lnTo>
                <a:lnTo>
                  <a:pt x="949998" y="161290"/>
                </a:lnTo>
                <a:lnTo>
                  <a:pt x="943254" y="161290"/>
                </a:lnTo>
                <a:lnTo>
                  <a:pt x="943254" y="154940"/>
                </a:lnTo>
                <a:lnTo>
                  <a:pt x="936523" y="154940"/>
                </a:lnTo>
                <a:lnTo>
                  <a:pt x="936523" y="147320"/>
                </a:lnTo>
                <a:lnTo>
                  <a:pt x="929779" y="147320"/>
                </a:lnTo>
                <a:lnTo>
                  <a:pt x="929779" y="140970"/>
                </a:lnTo>
                <a:lnTo>
                  <a:pt x="923048" y="140970"/>
                </a:lnTo>
                <a:lnTo>
                  <a:pt x="923048" y="134620"/>
                </a:lnTo>
                <a:lnTo>
                  <a:pt x="916305" y="134620"/>
                </a:lnTo>
                <a:lnTo>
                  <a:pt x="916305" y="127000"/>
                </a:lnTo>
                <a:lnTo>
                  <a:pt x="909574" y="127000"/>
                </a:lnTo>
                <a:lnTo>
                  <a:pt x="909574" y="120650"/>
                </a:lnTo>
                <a:lnTo>
                  <a:pt x="902830" y="120650"/>
                </a:lnTo>
                <a:lnTo>
                  <a:pt x="902830" y="114300"/>
                </a:lnTo>
                <a:lnTo>
                  <a:pt x="896099" y="114300"/>
                </a:lnTo>
                <a:lnTo>
                  <a:pt x="896099" y="106680"/>
                </a:lnTo>
                <a:lnTo>
                  <a:pt x="889355" y="106680"/>
                </a:lnTo>
                <a:lnTo>
                  <a:pt x="889355" y="100330"/>
                </a:lnTo>
                <a:lnTo>
                  <a:pt x="882624" y="100330"/>
                </a:lnTo>
                <a:lnTo>
                  <a:pt x="882624" y="93980"/>
                </a:lnTo>
                <a:lnTo>
                  <a:pt x="875880" y="93980"/>
                </a:lnTo>
                <a:lnTo>
                  <a:pt x="875880" y="87630"/>
                </a:lnTo>
                <a:lnTo>
                  <a:pt x="869149" y="87630"/>
                </a:lnTo>
                <a:lnTo>
                  <a:pt x="869149" y="80010"/>
                </a:lnTo>
                <a:lnTo>
                  <a:pt x="862406" y="80010"/>
                </a:lnTo>
                <a:lnTo>
                  <a:pt x="862406" y="73660"/>
                </a:lnTo>
                <a:lnTo>
                  <a:pt x="855675" y="73660"/>
                </a:lnTo>
                <a:lnTo>
                  <a:pt x="855675" y="67310"/>
                </a:lnTo>
                <a:lnTo>
                  <a:pt x="848931" y="67310"/>
                </a:lnTo>
                <a:lnTo>
                  <a:pt x="848931" y="59690"/>
                </a:lnTo>
                <a:lnTo>
                  <a:pt x="842200" y="59690"/>
                </a:lnTo>
                <a:lnTo>
                  <a:pt x="842200" y="53340"/>
                </a:lnTo>
                <a:lnTo>
                  <a:pt x="835456" y="53340"/>
                </a:lnTo>
                <a:lnTo>
                  <a:pt x="835456" y="46990"/>
                </a:lnTo>
                <a:lnTo>
                  <a:pt x="828725" y="46990"/>
                </a:lnTo>
                <a:lnTo>
                  <a:pt x="828725" y="39370"/>
                </a:lnTo>
                <a:lnTo>
                  <a:pt x="821982" y="39370"/>
                </a:lnTo>
                <a:lnTo>
                  <a:pt x="821982" y="33020"/>
                </a:lnTo>
                <a:lnTo>
                  <a:pt x="815251" y="33020"/>
                </a:lnTo>
                <a:lnTo>
                  <a:pt x="815251" y="26670"/>
                </a:lnTo>
                <a:lnTo>
                  <a:pt x="808507" y="26670"/>
                </a:lnTo>
                <a:lnTo>
                  <a:pt x="808507" y="20320"/>
                </a:lnTo>
                <a:lnTo>
                  <a:pt x="801776" y="20320"/>
                </a:lnTo>
                <a:lnTo>
                  <a:pt x="801776" y="12700"/>
                </a:lnTo>
                <a:lnTo>
                  <a:pt x="795032" y="12700"/>
                </a:lnTo>
                <a:lnTo>
                  <a:pt x="795032" y="6350"/>
                </a:lnTo>
                <a:lnTo>
                  <a:pt x="788301" y="6350"/>
                </a:lnTo>
                <a:lnTo>
                  <a:pt x="788301" y="0"/>
                </a:lnTo>
                <a:lnTo>
                  <a:pt x="0" y="0"/>
                </a:lnTo>
                <a:lnTo>
                  <a:pt x="0" y="275590"/>
                </a:lnTo>
                <a:lnTo>
                  <a:pt x="1051064" y="275590"/>
                </a:lnTo>
                <a:lnTo>
                  <a:pt x="1051064" y="261620"/>
                </a:lnTo>
                <a:close/>
              </a:path>
              <a:path w="1240154" h="457200">
                <a:moveTo>
                  <a:pt x="1239710" y="450850"/>
                </a:moveTo>
                <a:lnTo>
                  <a:pt x="1232966" y="450850"/>
                </a:lnTo>
                <a:lnTo>
                  <a:pt x="1232966" y="444500"/>
                </a:lnTo>
                <a:lnTo>
                  <a:pt x="1226235" y="444500"/>
                </a:lnTo>
                <a:lnTo>
                  <a:pt x="1226235" y="436880"/>
                </a:lnTo>
                <a:lnTo>
                  <a:pt x="1219504" y="436880"/>
                </a:lnTo>
                <a:lnTo>
                  <a:pt x="1219504" y="424180"/>
                </a:lnTo>
                <a:lnTo>
                  <a:pt x="1212761" y="424180"/>
                </a:lnTo>
                <a:lnTo>
                  <a:pt x="1212761" y="417830"/>
                </a:lnTo>
                <a:lnTo>
                  <a:pt x="1199286" y="417830"/>
                </a:lnTo>
                <a:lnTo>
                  <a:pt x="1199286" y="403860"/>
                </a:lnTo>
                <a:lnTo>
                  <a:pt x="1185811" y="403860"/>
                </a:lnTo>
                <a:lnTo>
                  <a:pt x="1185811" y="397510"/>
                </a:lnTo>
                <a:lnTo>
                  <a:pt x="1179080" y="397510"/>
                </a:lnTo>
                <a:lnTo>
                  <a:pt x="1179080" y="389890"/>
                </a:lnTo>
                <a:lnTo>
                  <a:pt x="1172337" y="389890"/>
                </a:lnTo>
                <a:lnTo>
                  <a:pt x="1172337" y="383540"/>
                </a:lnTo>
                <a:lnTo>
                  <a:pt x="1165606" y="383540"/>
                </a:lnTo>
                <a:lnTo>
                  <a:pt x="1165606" y="377190"/>
                </a:lnTo>
                <a:lnTo>
                  <a:pt x="1158862" y="377190"/>
                </a:lnTo>
                <a:lnTo>
                  <a:pt x="1158862" y="363220"/>
                </a:lnTo>
                <a:lnTo>
                  <a:pt x="1145387" y="363220"/>
                </a:lnTo>
                <a:lnTo>
                  <a:pt x="1145387" y="356870"/>
                </a:lnTo>
                <a:lnTo>
                  <a:pt x="1138656" y="356870"/>
                </a:lnTo>
                <a:lnTo>
                  <a:pt x="1138656" y="349250"/>
                </a:lnTo>
                <a:lnTo>
                  <a:pt x="1131912" y="349250"/>
                </a:lnTo>
                <a:lnTo>
                  <a:pt x="1131912" y="342900"/>
                </a:lnTo>
                <a:lnTo>
                  <a:pt x="1125181" y="342900"/>
                </a:lnTo>
                <a:lnTo>
                  <a:pt x="1125181" y="336550"/>
                </a:lnTo>
                <a:lnTo>
                  <a:pt x="1118438" y="336550"/>
                </a:lnTo>
                <a:lnTo>
                  <a:pt x="1118438" y="330200"/>
                </a:lnTo>
                <a:lnTo>
                  <a:pt x="1111694" y="330200"/>
                </a:lnTo>
                <a:lnTo>
                  <a:pt x="1111694" y="322580"/>
                </a:lnTo>
                <a:lnTo>
                  <a:pt x="1104963" y="322580"/>
                </a:lnTo>
                <a:lnTo>
                  <a:pt x="1104963" y="316230"/>
                </a:lnTo>
                <a:lnTo>
                  <a:pt x="1098219" y="316230"/>
                </a:lnTo>
                <a:lnTo>
                  <a:pt x="1098219" y="309880"/>
                </a:lnTo>
                <a:lnTo>
                  <a:pt x="1091488" y="309880"/>
                </a:lnTo>
                <a:lnTo>
                  <a:pt x="1091488" y="302260"/>
                </a:lnTo>
                <a:lnTo>
                  <a:pt x="1084745" y="302260"/>
                </a:lnTo>
                <a:lnTo>
                  <a:pt x="1084745" y="295910"/>
                </a:lnTo>
                <a:lnTo>
                  <a:pt x="0" y="295910"/>
                </a:lnTo>
                <a:lnTo>
                  <a:pt x="0" y="302260"/>
                </a:lnTo>
                <a:lnTo>
                  <a:pt x="0" y="309880"/>
                </a:lnTo>
                <a:lnTo>
                  <a:pt x="0" y="457200"/>
                </a:lnTo>
                <a:lnTo>
                  <a:pt x="1239710" y="457200"/>
                </a:lnTo>
                <a:lnTo>
                  <a:pt x="1239710" y="450850"/>
                </a:lnTo>
                <a:close/>
              </a:path>
            </a:pathLst>
          </a:custGeom>
          <a:solidFill>
            <a:srgbClr val="6D8F48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57" name="bg object 57"/>
          <p:cNvSpPr/>
          <p:nvPr/>
        </p:nvSpPr>
        <p:spPr>
          <a:xfrm>
            <a:off x="15843612" y="12932319"/>
            <a:ext cx="432713" cy="754380"/>
          </a:xfrm>
          <a:custGeom>
            <a:avLst/>
            <a:gdLst/>
            <a:ahLst/>
            <a:cxnLst/>
            <a:rect l="l" t="t" r="r" b="b"/>
            <a:pathLst>
              <a:path w="344170" h="754380">
                <a:moveTo>
                  <a:pt x="343611" y="269240"/>
                </a:moveTo>
                <a:lnTo>
                  <a:pt x="336867" y="269240"/>
                </a:lnTo>
                <a:lnTo>
                  <a:pt x="336867" y="248920"/>
                </a:lnTo>
                <a:lnTo>
                  <a:pt x="336867" y="242570"/>
                </a:lnTo>
                <a:lnTo>
                  <a:pt x="330136" y="242570"/>
                </a:lnTo>
                <a:lnTo>
                  <a:pt x="330136" y="215900"/>
                </a:lnTo>
                <a:lnTo>
                  <a:pt x="323392" y="215900"/>
                </a:lnTo>
                <a:lnTo>
                  <a:pt x="323392" y="189230"/>
                </a:lnTo>
                <a:lnTo>
                  <a:pt x="316661" y="189230"/>
                </a:lnTo>
                <a:lnTo>
                  <a:pt x="316661" y="181610"/>
                </a:lnTo>
                <a:lnTo>
                  <a:pt x="316661" y="175260"/>
                </a:lnTo>
                <a:lnTo>
                  <a:pt x="309918" y="175260"/>
                </a:lnTo>
                <a:lnTo>
                  <a:pt x="309918" y="142240"/>
                </a:lnTo>
                <a:lnTo>
                  <a:pt x="303187" y="142240"/>
                </a:lnTo>
                <a:lnTo>
                  <a:pt x="303187" y="128270"/>
                </a:lnTo>
                <a:lnTo>
                  <a:pt x="296443" y="128270"/>
                </a:lnTo>
                <a:lnTo>
                  <a:pt x="296443" y="121920"/>
                </a:lnTo>
                <a:lnTo>
                  <a:pt x="289712" y="121920"/>
                </a:lnTo>
                <a:lnTo>
                  <a:pt x="289712" y="107950"/>
                </a:lnTo>
                <a:lnTo>
                  <a:pt x="282968" y="107950"/>
                </a:lnTo>
                <a:lnTo>
                  <a:pt x="282968" y="87630"/>
                </a:lnTo>
                <a:lnTo>
                  <a:pt x="282968" y="81280"/>
                </a:lnTo>
                <a:lnTo>
                  <a:pt x="276237" y="81280"/>
                </a:lnTo>
                <a:lnTo>
                  <a:pt x="276237" y="74930"/>
                </a:lnTo>
                <a:lnTo>
                  <a:pt x="269494" y="74930"/>
                </a:lnTo>
                <a:lnTo>
                  <a:pt x="269494" y="67310"/>
                </a:lnTo>
                <a:lnTo>
                  <a:pt x="269494" y="60960"/>
                </a:lnTo>
                <a:lnTo>
                  <a:pt x="262750" y="60960"/>
                </a:lnTo>
                <a:lnTo>
                  <a:pt x="262750" y="54610"/>
                </a:lnTo>
                <a:lnTo>
                  <a:pt x="256019" y="54610"/>
                </a:lnTo>
                <a:lnTo>
                  <a:pt x="256019" y="40640"/>
                </a:lnTo>
                <a:lnTo>
                  <a:pt x="249288" y="40640"/>
                </a:lnTo>
                <a:lnTo>
                  <a:pt x="249288" y="26670"/>
                </a:lnTo>
                <a:lnTo>
                  <a:pt x="242544" y="26670"/>
                </a:lnTo>
                <a:lnTo>
                  <a:pt x="242544" y="20320"/>
                </a:lnTo>
                <a:lnTo>
                  <a:pt x="235813" y="20320"/>
                </a:lnTo>
                <a:lnTo>
                  <a:pt x="235813" y="13970"/>
                </a:lnTo>
                <a:lnTo>
                  <a:pt x="229069" y="13970"/>
                </a:lnTo>
                <a:lnTo>
                  <a:pt x="229069" y="0"/>
                </a:lnTo>
                <a:lnTo>
                  <a:pt x="121272" y="0"/>
                </a:lnTo>
                <a:lnTo>
                  <a:pt x="121272" y="13970"/>
                </a:lnTo>
                <a:lnTo>
                  <a:pt x="114528" y="13970"/>
                </a:lnTo>
                <a:lnTo>
                  <a:pt x="114528" y="20320"/>
                </a:lnTo>
                <a:lnTo>
                  <a:pt x="107797" y="20320"/>
                </a:lnTo>
                <a:lnTo>
                  <a:pt x="107797" y="26670"/>
                </a:lnTo>
                <a:lnTo>
                  <a:pt x="101053" y="26670"/>
                </a:lnTo>
                <a:lnTo>
                  <a:pt x="101053" y="40640"/>
                </a:lnTo>
                <a:lnTo>
                  <a:pt x="87579" y="40640"/>
                </a:lnTo>
                <a:lnTo>
                  <a:pt x="87579" y="54610"/>
                </a:lnTo>
                <a:lnTo>
                  <a:pt x="80848" y="54610"/>
                </a:lnTo>
                <a:lnTo>
                  <a:pt x="80848" y="60960"/>
                </a:lnTo>
                <a:lnTo>
                  <a:pt x="80848" y="67310"/>
                </a:lnTo>
                <a:lnTo>
                  <a:pt x="74104" y="67310"/>
                </a:lnTo>
                <a:lnTo>
                  <a:pt x="74104" y="74930"/>
                </a:lnTo>
                <a:lnTo>
                  <a:pt x="74104" y="81280"/>
                </a:lnTo>
                <a:lnTo>
                  <a:pt x="67373" y="81280"/>
                </a:lnTo>
                <a:lnTo>
                  <a:pt x="67373" y="87630"/>
                </a:lnTo>
                <a:lnTo>
                  <a:pt x="60629" y="87630"/>
                </a:lnTo>
                <a:lnTo>
                  <a:pt x="60629" y="107950"/>
                </a:lnTo>
                <a:lnTo>
                  <a:pt x="53898" y="107950"/>
                </a:lnTo>
                <a:lnTo>
                  <a:pt x="53898" y="121920"/>
                </a:lnTo>
                <a:lnTo>
                  <a:pt x="47155" y="121920"/>
                </a:lnTo>
                <a:lnTo>
                  <a:pt x="47155" y="128270"/>
                </a:lnTo>
                <a:lnTo>
                  <a:pt x="40424" y="128270"/>
                </a:lnTo>
                <a:lnTo>
                  <a:pt x="40424" y="142240"/>
                </a:lnTo>
                <a:lnTo>
                  <a:pt x="33680" y="142240"/>
                </a:lnTo>
                <a:lnTo>
                  <a:pt x="33680" y="175260"/>
                </a:lnTo>
                <a:lnTo>
                  <a:pt x="33680" y="181610"/>
                </a:lnTo>
                <a:lnTo>
                  <a:pt x="26936" y="181610"/>
                </a:lnTo>
                <a:lnTo>
                  <a:pt x="26936" y="189230"/>
                </a:lnTo>
                <a:lnTo>
                  <a:pt x="20205" y="189230"/>
                </a:lnTo>
                <a:lnTo>
                  <a:pt x="20205" y="215900"/>
                </a:lnTo>
                <a:lnTo>
                  <a:pt x="13474" y="215900"/>
                </a:lnTo>
                <a:lnTo>
                  <a:pt x="13474" y="242570"/>
                </a:lnTo>
                <a:lnTo>
                  <a:pt x="13474" y="248920"/>
                </a:lnTo>
                <a:lnTo>
                  <a:pt x="6731" y="248920"/>
                </a:lnTo>
                <a:lnTo>
                  <a:pt x="6731" y="269240"/>
                </a:lnTo>
                <a:lnTo>
                  <a:pt x="6731" y="289560"/>
                </a:lnTo>
                <a:lnTo>
                  <a:pt x="0" y="289560"/>
                </a:lnTo>
                <a:lnTo>
                  <a:pt x="0" y="431800"/>
                </a:lnTo>
                <a:lnTo>
                  <a:pt x="6731" y="431800"/>
                </a:lnTo>
                <a:lnTo>
                  <a:pt x="6731" y="452120"/>
                </a:lnTo>
                <a:lnTo>
                  <a:pt x="13474" y="452120"/>
                </a:lnTo>
                <a:lnTo>
                  <a:pt x="13474" y="464820"/>
                </a:lnTo>
                <a:lnTo>
                  <a:pt x="13474" y="499110"/>
                </a:lnTo>
                <a:lnTo>
                  <a:pt x="20205" y="499110"/>
                </a:lnTo>
                <a:lnTo>
                  <a:pt x="20205" y="525780"/>
                </a:lnTo>
                <a:lnTo>
                  <a:pt x="26936" y="525780"/>
                </a:lnTo>
                <a:lnTo>
                  <a:pt x="26936" y="539750"/>
                </a:lnTo>
                <a:lnTo>
                  <a:pt x="33680" y="539750"/>
                </a:lnTo>
                <a:lnTo>
                  <a:pt x="33680" y="552450"/>
                </a:lnTo>
                <a:lnTo>
                  <a:pt x="33680" y="560070"/>
                </a:lnTo>
                <a:lnTo>
                  <a:pt x="33680" y="566420"/>
                </a:lnTo>
                <a:lnTo>
                  <a:pt x="40424" y="566420"/>
                </a:lnTo>
                <a:lnTo>
                  <a:pt x="40424" y="586740"/>
                </a:lnTo>
                <a:lnTo>
                  <a:pt x="53898" y="586740"/>
                </a:lnTo>
                <a:lnTo>
                  <a:pt x="53898" y="593090"/>
                </a:lnTo>
                <a:lnTo>
                  <a:pt x="53898" y="607060"/>
                </a:lnTo>
                <a:lnTo>
                  <a:pt x="60629" y="607060"/>
                </a:lnTo>
                <a:lnTo>
                  <a:pt x="60629" y="613410"/>
                </a:lnTo>
                <a:lnTo>
                  <a:pt x="67373" y="613410"/>
                </a:lnTo>
                <a:lnTo>
                  <a:pt x="67373" y="627380"/>
                </a:lnTo>
                <a:lnTo>
                  <a:pt x="74104" y="627380"/>
                </a:lnTo>
                <a:lnTo>
                  <a:pt x="74104" y="640080"/>
                </a:lnTo>
                <a:lnTo>
                  <a:pt x="74104" y="646430"/>
                </a:lnTo>
                <a:lnTo>
                  <a:pt x="80848" y="646430"/>
                </a:lnTo>
                <a:lnTo>
                  <a:pt x="80848" y="660400"/>
                </a:lnTo>
                <a:lnTo>
                  <a:pt x="87579" y="660400"/>
                </a:lnTo>
                <a:lnTo>
                  <a:pt x="87579" y="666750"/>
                </a:lnTo>
                <a:lnTo>
                  <a:pt x="94322" y="666750"/>
                </a:lnTo>
                <a:lnTo>
                  <a:pt x="94322" y="680720"/>
                </a:lnTo>
                <a:lnTo>
                  <a:pt x="107797" y="680720"/>
                </a:lnTo>
                <a:lnTo>
                  <a:pt x="107797" y="687070"/>
                </a:lnTo>
                <a:lnTo>
                  <a:pt x="114528" y="687070"/>
                </a:lnTo>
                <a:lnTo>
                  <a:pt x="114528" y="694690"/>
                </a:lnTo>
                <a:lnTo>
                  <a:pt x="114528" y="701040"/>
                </a:lnTo>
                <a:lnTo>
                  <a:pt x="121272" y="701040"/>
                </a:lnTo>
                <a:lnTo>
                  <a:pt x="121272" y="715010"/>
                </a:lnTo>
                <a:lnTo>
                  <a:pt x="128003" y="715010"/>
                </a:lnTo>
                <a:lnTo>
                  <a:pt x="128003" y="721360"/>
                </a:lnTo>
                <a:lnTo>
                  <a:pt x="134747" y="721360"/>
                </a:lnTo>
                <a:lnTo>
                  <a:pt x="134747" y="727710"/>
                </a:lnTo>
                <a:lnTo>
                  <a:pt x="141478" y="727710"/>
                </a:lnTo>
                <a:lnTo>
                  <a:pt x="141478" y="734060"/>
                </a:lnTo>
                <a:lnTo>
                  <a:pt x="141478" y="741680"/>
                </a:lnTo>
                <a:lnTo>
                  <a:pt x="148221" y="741680"/>
                </a:lnTo>
                <a:lnTo>
                  <a:pt x="148221" y="754380"/>
                </a:lnTo>
                <a:lnTo>
                  <a:pt x="195376" y="754380"/>
                </a:lnTo>
                <a:lnTo>
                  <a:pt x="195376" y="741680"/>
                </a:lnTo>
                <a:lnTo>
                  <a:pt x="202120" y="741680"/>
                </a:lnTo>
                <a:lnTo>
                  <a:pt x="202120" y="734060"/>
                </a:lnTo>
                <a:lnTo>
                  <a:pt x="208851" y="734060"/>
                </a:lnTo>
                <a:lnTo>
                  <a:pt x="208851" y="727710"/>
                </a:lnTo>
                <a:lnTo>
                  <a:pt x="215595" y="727710"/>
                </a:lnTo>
                <a:lnTo>
                  <a:pt x="215595" y="721360"/>
                </a:lnTo>
                <a:lnTo>
                  <a:pt x="222338" y="721360"/>
                </a:lnTo>
                <a:lnTo>
                  <a:pt x="222338" y="715010"/>
                </a:lnTo>
                <a:lnTo>
                  <a:pt x="229069" y="715010"/>
                </a:lnTo>
                <a:lnTo>
                  <a:pt x="229069" y="701040"/>
                </a:lnTo>
                <a:lnTo>
                  <a:pt x="235813" y="701040"/>
                </a:lnTo>
                <a:lnTo>
                  <a:pt x="235813" y="694690"/>
                </a:lnTo>
                <a:lnTo>
                  <a:pt x="242544" y="694690"/>
                </a:lnTo>
                <a:lnTo>
                  <a:pt x="242544" y="687070"/>
                </a:lnTo>
                <a:lnTo>
                  <a:pt x="242544" y="680720"/>
                </a:lnTo>
                <a:lnTo>
                  <a:pt x="249288" y="680720"/>
                </a:lnTo>
                <a:lnTo>
                  <a:pt x="249288" y="666750"/>
                </a:lnTo>
                <a:lnTo>
                  <a:pt x="256019" y="666750"/>
                </a:lnTo>
                <a:lnTo>
                  <a:pt x="256019" y="660400"/>
                </a:lnTo>
                <a:lnTo>
                  <a:pt x="262750" y="660400"/>
                </a:lnTo>
                <a:lnTo>
                  <a:pt x="262750" y="646430"/>
                </a:lnTo>
                <a:lnTo>
                  <a:pt x="269494" y="646430"/>
                </a:lnTo>
                <a:lnTo>
                  <a:pt x="269494" y="640080"/>
                </a:lnTo>
                <a:lnTo>
                  <a:pt x="276237" y="640080"/>
                </a:lnTo>
                <a:lnTo>
                  <a:pt x="276237" y="627380"/>
                </a:lnTo>
                <a:lnTo>
                  <a:pt x="282968" y="627380"/>
                </a:lnTo>
                <a:lnTo>
                  <a:pt x="282968" y="613410"/>
                </a:lnTo>
                <a:lnTo>
                  <a:pt x="282968" y="607060"/>
                </a:lnTo>
                <a:lnTo>
                  <a:pt x="289712" y="607060"/>
                </a:lnTo>
                <a:lnTo>
                  <a:pt x="289712" y="593090"/>
                </a:lnTo>
                <a:lnTo>
                  <a:pt x="296443" y="593090"/>
                </a:lnTo>
                <a:lnTo>
                  <a:pt x="296443" y="586740"/>
                </a:lnTo>
                <a:lnTo>
                  <a:pt x="303187" y="586740"/>
                </a:lnTo>
                <a:lnTo>
                  <a:pt x="303187" y="566420"/>
                </a:lnTo>
                <a:lnTo>
                  <a:pt x="303187" y="560070"/>
                </a:lnTo>
                <a:lnTo>
                  <a:pt x="309918" y="560070"/>
                </a:lnTo>
                <a:lnTo>
                  <a:pt x="309918" y="552450"/>
                </a:lnTo>
                <a:lnTo>
                  <a:pt x="316661" y="552450"/>
                </a:lnTo>
                <a:lnTo>
                  <a:pt x="316661" y="539750"/>
                </a:lnTo>
                <a:lnTo>
                  <a:pt x="316661" y="525780"/>
                </a:lnTo>
                <a:lnTo>
                  <a:pt x="323392" y="525780"/>
                </a:lnTo>
                <a:lnTo>
                  <a:pt x="323392" y="499110"/>
                </a:lnTo>
                <a:lnTo>
                  <a:pt x="330136" y="499110"/>
                </a:lnTo>
                <a:lnTo>
                  <a:pt x="330136" y="464820"/>
                </a:lnTo>
                <a:lnTo>
                  <a:pt x="336867" y="464820"/>
                </a:lnTo>
                <a:lnTo>
                  <a:pt x="336867" y="452120"/>
                </a:lnTo>
                <a:lnTo>
                  <a:pt x="336867" y="431800"/>
                </a:lnTo>
                <a:lnTo>
                  <a:pt x="343611" y="431800"/>
                </a:lnTo>
                <a:lnTo>
                  <a:pt x="343611" y="289560"/>
                </a:lnTo>
                <a:lnTo>
                  <a:pt x="343611" y="269240"/>
                </a:lnTo>
                <a:close/>
              </a:path>
            </a:pathLst>
          </a:custGeom>
          <a:solidFill>
            <a:srgbClr val="6D8F48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58" name="bg object 58"/>
          <p:cNvSpPr/>
          <p:nvPr/>
        </p:nvSpPr>
        <p:spPr>
          <a:xfrm>
            <a:off x="13556461" y="12932319"/>
            <a:ext cx="966019" cy="762000"/>
          </a:xfrm>
          <a:custGeom>
            <a:avLst/>
            <a:gdLst/>
            <a:ahLst/>
            <a:cxnLst/>
            <a:rect l="l" t="t" r="r" b="b"/>
            <a:pathLst>
              <a:path w="768350" h="762000">
                <a:moveTo>
                  <a:pt x="485101" y="485140"/>
                </a:moveTo>
                <a:lnTo>
                  <a:pt x="478370" y="485140"/>
                </a:lnTo>
                <a:lnTo>
                  <a:pt x="478370" y="478790"/>
                </a:lnTo>
                <a:lnTo>
                  <a:pt x="471627" y="478790"/>
                </a:lnTo>
                <a:lnTo>
                  <a:pt x="471627" y="472440"/>
                </a:lnTo>
                <a:lnTo>
                  <a:pt x="464896" y="472440"/>
                </a:lnTo>
                <a:lnTo>
                  <a:pt x="464896" y="464820"/>
                </a:lnTo>
                <a:lnTo>
                  <a:pt x="458152" y="464820"/>
                </a:lnTo>
                <a:lnTo>
                  <a:pt x="458152" y="458470"/>
                </a:lnTo>
                <a:lnTo>
                  <a:pt x="451421" y="458470"/>
                </a:lnTo>
                <a:lnTo>
                  <a:pt x="451421" y="444500"/>
                </a:lnTo>
                <a:lnTo>
                  <a:pt x="437946" y="444500"/>
                </a:lnTo>
                <a:lnTo>
                  <a:pt x="437946" y="438150"/>
                </a:lnTo>
                <a:lnTo>
                  <a:pt x="0" y="438150"/>
                </a:lnTo>
                <a:lnTo>
                  <a:pt x="0" y="444500"/>
                </a:lnTo>
                <a:lnTo>
                  <a:pt x="0" y="458470"/>
                </a:lnTo>
                <a:lnTo>
                  <a:pt x="0" y="491490"/>
                </a:lnTo>
                <a:lnTo>
                  <a:pt x="485101" y="491490"/>
                </a:lnTo>
                <a:lnTo>
                  <a:pt x="485101" y="485140"/>
                </a:lnTo>
                <a:close/>
              </a:path>
              <a:path w="768350" h="762000">
                <a:moveTo>
                  <a:pt x="754608" y="754380"/>
                </a:moveTo>
                <a:lnTo>
                  <a:pt x="747877" y="754380"/>
                </a:lnTo>
                <a:lnTo>
                  <a:pt x="747877" y="748030"/>
                </a:lnTo>
                <a:lnTo>
                  <a:pt x="741133" y="748030"/>
                </a:lnTo>
                <a:lnTo>
                  <a:pt x="741133" y="734060"/>
                </a:lnTo>
                <a:lnTo>
                  <a:pt x="734390" y="734060"/>
                </a:lnTo>
                <a:lnTo>
                  <a:pt x="734390" y="727710"/>
                </a:lnTo>
                <a:lnTo>
                  <a:pt x="727659" y="727710"/>
                </a:lnTo>
                <a:lnTo>
                  <a:pt x="727659" y="721360"/>
                </a:lnTo>
                <a:lnTo>
                  <a:pt x="720915" y="721360"/>
                </a:lnTo>
                <a:lnTo>
                  <a:pt x="720915" y="715010"/>
                </a:lnTo>
                <a:lnTo>
                  <a:pt x="707440" y="715010"/>
                </a:lnTo>
                <a:lnTo>
                  <a:pt x="707440" y="701040"/>
                </a:lnTo>
                <a:lnTo>
                  <a:pt x="700709" y="701040"/>
                </a:lnTo>
                <a:lnTo>
                  <a:pt x="700709" y="694690"/>
                </a:lnTo>
                <a:lnTo>
                  <a:pt x="693966" y="694690"/>
                </a:lnTo>
                <a:lnTo>
                  <a:pt x="693966" y="687070"/>
                </a:lnTo>
                <a:lnTo>
                  <a:pt x="687235" y="687070"/>
                </a:lnTo>
                <a:lnTo>
                  <a:pt x="687235" y="680720"/>
                </a:lnTo>
                <a:lnTo>
                  <a:pt x="673760" y="680720"/>
                </a:lnTo>
                <a:lnTo>
                  <a:pt x="673760" y="666750"/>
                </a:lnTo>
                <a:lnTo>
                  <a:pt x="667016" y="666750"/>
                </a:lnTo>
                <a:lnTo>
                  <a:pt x="667016" y="660400"/>
                </a:lnTo>
                <a:lnTo>
                  <a:pt x="660285" y="660400"/>
                </a:lnTo>
                <a:lnTo>
                  <a:pt x="660285" y="654050"/>
                </a:lnTo>
                <a:lnTo>
                  <a:pt x="653542" y="654050"/>
                </a:lnTo>
                <a:lnTo>
                  <a:pt x="653542" y="646430"/>
                </a:lnTo>
                <a:lnTo>
                  <a:pt x="640067" y="646430"/>
                </a:lnTo>
                <a:lnTo>
                  <a:pt x="640067" y="640080"/>
                </a:lnTo>
                <a:lnTo>
                  <a:pt x="633336" y="640080"/>
                </a:lnTo>
                <a:lnTo>
                  <a:pt x="633336" y="633730"/>
                </a:lnTo>
                <a:lnTo>
                  <a:pt x="626592" y="633730"/>
                </a:lnTo>
                <a:lnTo>
                  <a:pt x="626592" y="627380"/>
                </a:lnTo>
                <a:lnTo>
                  <a:pt x="619861" y="627380"/>
                </a:lnTo>
                <a:lnTo>
                  <a:pt x="619861" y="619760"/>
                </a:lnTo>
                <a:lnTo>
                  <a:pt x="613117" y="619760"/>
                </a:lnTo>
                <a:lnTo>
                  <a:pt x="613117" y="613410"/>
                </a:lnTo>
                <a:lnTo>
                  <a:pt x="606386" y="613410"/>
                </a:lnTo>
                <a:lnTo>
                  <a:pt x="606386" y="607060"/>
                </a:lnTo>
                <a:lnTo>
                  <a:pt x="599643" y="607060"/>
                </a:lnTo>
                <a:lnTo>
                  <a:pt x="599643" y="599440"/>
                </a:lnTo>
                <a:lnTo>
                  <a:pt x="592912" y="599440"/>
                </a:lnTo>
                <a:lnTo>
                  <a:pt x="592912" y="586740"/>
                </a:lnTo>
                <a:lnTo>
                  <a:pt x="586168" y="586740"/>
                </a:lnTo>
                <a:lnTo>
                  <a:pt x="586168" y="579120"/>
                </a:lnTo>
                <a:lnTo>
                  <a:pt x="579437" y="579120"/>
                </a:lnTo>
                <a:lnTo>
                  <a:pt x="579437" y="572770"/>
                </a:lnTo>
                <a:lnTo>
                  <a:pt x="572693" y="572770"/>
                </a:lnTo>
                <a:lnTo>
                  <a:pt x="572693" y="566420"/>
                </a:lnTo>
                <a:lnTo>
                  <a:pt x="565962" y="566420"/>
                </a:lnTo>
                <a:lnTo>
                  <a:pt x="565962" y="560070"/>
                </a:lnTo>
                <a:lnTo>
                  <a:pt x="552488" y="560070"/>
                </a:lnTo>
                <a:lnTo>
                  <a:pt x="552488" y="552450"/>
                </a:lnTo>
                <a:lnTo>
                  <a:pt x="545744" y="552450"/>
                </a:lnTo>
                <a:lnTo>
                  <a:pt x="545744" y="546100"/>
                </a:lnTo>
                <a:lnTo>
                  <a:pt x="539000" y="546100"/>
                </a:lnTo>
                <a:lnTo>
                  <a:pt x="539000" y="532130"/>
                </a:lnTo>
                <a:lnTo>
                  <a:pt x="525538" y="532130"/>
                </a:lnTo>
                <a:lnTo>
                  <a:pt x="525538" y="525780"/>
                </a:lnTo>
                <a:lnTo>
                  <a:pt x="518795" y="525780"/>
                </a:lnTo>
                <a:lnTo>
                  <a:pt x="518795" y="519430"/>
                </a:lnTo>
                <a:lnTo>
                  <a:pt x="512051" y="519430"/>
                </a:lnTo>
                <a:lnTo>
                  <a:pt x="512051" y="511810"/>
                </a:lnTo>
                <a:lnTo>
                  <a:pt x="0" y="511810"/>
                </a:lnTo>
                <a:lnTo>
                  <a:pt x="0" y="762000"/>
                </a:lnTo>
                <a:lnTo>
                  <a:pt x="754608" y="762000"/>
                </a:lnTo>
                <a:lnTo>
                  <a:pt x="754608" y="754380"/>
                </a:lnTo>
                <a:close/>
              </a:path>
              <a:path w="768350" h="762000">
                <a:moveTo>
                  <a:pt x="768083" y="0"/>
                </a:moveTo>
                <a:lnTo>
                  <a:pt x="512051" y="0"/>
                </a:lnTo>
                <a:lnTo>
                  <a:pt x="512051" y="491490"/>
                </a:lnTo>
                <a:lnTo>
                  <a:pt x="518795" y="491490"/>
                </a:lnTo>
                <a:lnTo>
                  <a:pt x="518795" y="505460"/>
                </a:lnTo>
                <a:lnTo>
                  <a:pt x="539000" y="505460"/>
                </a:lnTo>
                <a:lnTo>
                  <a:pt x="539000" y="519430"/>
                </a:lnTo>
                <a:lnTo>
                  <a:pt x="545744" y="519430"/>
                </a:lnTo>
                <a:lnTo>
                  <a:pt x="545744" y="525780"/>
                </a:lnTo>
                <a:lnTo>
                  <a:pt x="552488" y="525780"/>
                </a:lnTo>
                <a:lnTo>
                  <a:pt x="552488" y="532130"/>
                </a:lnTo>
                <a:lnTo>
                  <a:pt x="559219" y="532130"/>
                </a:lnTo>
                <a:lnTo>
                  <a:pt x="559219" y="539750"/>
                </a:lnTo>
                <a:lnTo>
                  <a:pt x="565962" y="539750"/>
                </a:lnTo>
                <a:lnTo>
                  <a:pt x="565962" y="546100"/>
                </a:lnTo>
                <a:lnTo>
                  <a:pt x="572693" y="546100"/>
                </a:lnTo>
                <a:lnTo>
                  <a:pt x="572693" y="552450"/>
                </a:lnTo>
                <a:lnTo>
                  <a:pt x="579437" y="552450"/>
                </a:lnTo>
                <a:lnTo>
                  <a:pt x="579437" y="560070"/>
                </a:lnTo>
                <a:lnTo>
                  <a:pt x="586168" y="560070"/>
                </a:lnTo>
                <a:lnTo>
                  <a:pt x="586168" y="566420"/>
                </a:lnTo>
                <a:lnTo>
                  <a:pt x="592912" y="566420"/>
                </a:lnTo>
                <a:lnTo>
                  <a:pt x="592912" y="572770"/>
                </a:lnTo>
                <a:lnTo>
                  <a:pt x="599643" y="572770"/>
                </a:lnTo>
                <a:lnTo>
                  <a:pt x="599643" y="579120"/>
                </a:lnTo>
                <a:lnTo>
                  <a:pt x="613117" y="579120"/>
                </a:lnTo>
                <a:lnTo>
                  <a:pt x="613117" y="599440"/>
                </a:lnTo>
                <a:lnTo>
                  <a:pt x="626592" y="599440"/>
                </a:lnTo>
                <a:lnTo>
                  <a:pt x="626592" y="607060"/>
                </a:lnTo>
                <a:lnTo>
                  <a:pt x="633336" y="607060"/>
                </a:lnTo>
                <a:lnTo>
                  <a:pt x="633336" y="613410"/>
                </a:lnTo>
                <a:lnTo>
                  <a:pt x="640067" y="613410"/>
                </a:lnTo>
                <a:lnTo>
                  <a:pt x="640067" y="619760"/>
                </a:lnTo>
                <a:lnTo>
                  <a:pt x="646811" y="619760"/>
                </a:lnTo>
                <a:lnTo>
                  <a:pt x="646811" y="627380"/>
                </a:lnTo>
                <a:lnTo>
                  <a:pt x="653542" y="627380"/>
                </a:lnTo>
                <a:lnTo>
                  <a:pt x="653542" y="633730"/>
                </a:lnTo>
                <a:lnTo>
                  <a:pt x="660285" y="633730"/>
                </a:lnTo>
                <a:lnTo>
                  <a:pt x="660285" y="640080"/>
                </a:lnTo>
                <a:lnTo>
                  <a:pt x="667016" y="640080"/>
                </a:lnTo>
                <a:lnTo>
                  <a:pt x="667016" y="646430"/>
                </a:lnTo>
                <a:lnTo>
                  <a:pt x="673760" y="646430"/>
                </a:lnTo>
                <a:lnTo>
                  <a:pt x="673760" y="654050"/>
                </a:lnTo>
                <a:lnTo>
                  <a:pt x="680491" y="654050"/>
                </a:lnTo>
                <a:lnTo>
                  <a:pt x="680491" y="660400"/>
                </a:lnTo>
                <a:lnTo>
                  <a:pt x="687235" y="660400"/>
                </a:lnTo>
                <a:lnTo>
                  <a:pt x="687235" y="666750"/>
                </a:lnTo>
                <a:lnTo>
                  <a:pt x="693966" y="666750"/>
                </a:lnTo>
                <a:lnTo>
                  <a:pt x="693966" y="674370"/>
                </a:lnTo>
                <a:lnTo>
                  <a:pt x="700709" y="674370"/>
                </a:lnTo>
                <a:lnTo>
                  <a:pt x="700709" y="680720"/>
                </a:lnTo>
                <a:lnTo>
                  <a:pt x="707440" y="680720"/>
                </a:lnTo>
                <a:lnTo>
                  <a:pt x="707440" y="687070"/>
                </a:lnTo>
                <a:lnTo>
                  <a:pt x="714184" y="687070"/>
                </a:lnTo>
                <a:lnTo>
                  <a:pt x="714184" y="694690"/>
                </a:lnTo>
                <a:lnTo>
                  <a:pt x="727659" y="694690"/>
                </a:lnTo>
                <a:lnTo>
                  <a:pt x="727659" y="707390"/>
                </a:lnTo>
                <a:lnTo>
                  <a:pt x="734390" y="707390"/>
                </a:lnTo>
                <a:lnTo>
                  <a:pt x="734390" y="715010"/>
                </a:lnTo>
                <a:lnTo>
                  <a:pt x="741133" y="715010"/>
                </a:lnTo>
                <a:lnTo>
                  <a:pt x="741133" y="721360"/>
                </a:lnTo>
                <a:lnTo>
                  <a:pt x="747877" y="721360"/>
                </a:lnTo>
                <a:lnTo>
                  <a:pt x="747877" y="727710"/>
                </a:lnTo>
                <a:lnTo>
                  <a:pt x="754608" y="727710"/>
                </a:lnTo>
                <a:lnTo>
                  <a:pt x="754608" y="734060"/>
                </a:lnTo>
                <a:lnTo>
                  <a:pt x="768083" y="734060"/>
                </a:lnTo>
                <a:lnTo>
                  <a:pt x="768083" y="727710"/>
                </a:lnTo>
                <a:lnTo>
                  <a:pt x="768083" y="721360"/>
                </a:lnTo>
                <a:lnTo>
                  <a:pt x="768083" y="491490"/>
                </a:lnTo>
                <a:lnTo>
                  <a:pt x="768083" y="0"/>
                </a:lnTo>
                <a:close/>
              </a:path>
            </a:pathLst>
          </a:custGeom>
          <a:solidFill>
            <a:srgbClr val="6D8F48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59" name="bg object 59"/>
          <p:cNvSpPr/>
          <p:nvPr/>
        </p:nvSpPr>
        <p:spPr>
          <a:xfrm>
            <a:off x="13556460" y="12946289"/>
            <a:ext cx="627512" cy="458470"/>
          </a:xfrm>
          <a:custGeom>
            <a:avLst/>
            <a:gdLst/>
            <a:ahLst/>
            <a:cxnLst/>
            <a:rect l="l" t="t" r="r" b="b"/>
            <a:pathLst>
              <a:path w="499109" h="458469">
                <a:moveTo>
                  <a:pt x="437946" y="424180"/>
                </a:moveTo>
                <a:lnTo>
                  <a:pt x="431203" y="424180"/>
                </a:lnTo>
                <a:lnTo>
                  <a:pt x="431203" y="417830"/>
                </a:lnTo>
                <a:lnTo>
                  <a:pt x="424472" y="417830"/>
                </a:lnTo>
                <a:lnTo>
                  <a:pt x="424472" y="410210"/>
                </a:lnTo>
                <a:lnTo>
                  <a:pt x="417728" y="410210"/>
                </a:lnTo>
                <a:lnTo>
                  <a:pt x="417728" y="403860"/>
                </a:lnTo>
                <a:lnTo>
                  <a:pt x="410997" y="403860"/>
                </a:lnTo>
                <a:lnTo>
                  <a:pt x="410997" y="397510"/>
                </a:lnTo>
                <a:lnTo>
                  <a:pt x="397522" y="397510"/>
                </a:lnTo>
                <a:lnTo>
                  <a:pt x="397522" y="383540"/>
                </a:lnTo>
                <a:lnTo>
                  <a:pt x="390779" y="383540"/>
                </a:lnTo>
                <a:lnTo>
                  <a:pt x="390779" y="377190"/>
                </a:lnTo>
                <a:lnTo>
                  <a:pt x="384048" y="377190"/>
                </a:lnTo>
                <a:lnTo>
                  <a:pt x="384048" y="370840"/>
                </a:lnTo>
                <a:lnTo>
                  <a:pt x="377304" y="370840"/>
                </a:lnTo>
                <a:lnTo>
                  <a:pt x="377304" y="363220"/>
                </a:lnTo>
                <a:lnTo>
                  <a:pt x="370573" y="363220"/>
                </a:lnTo>
                <a:lnTo>
                  <a:pt x="370573" y="356870"/>
                </a:lnTo>
                <a:lnTo>
                  <a:pt x="363829" y="356870"/>
                </a:lnTo>
                <a:lnTo>
                  <a:pt x="363829" y="350520"/>
                </a:lnTo>
                <a:lnTo>
                  <a:pt x="357098" y="350520"/>
                </a:lnTo>
                <a:lnTo>
                  <a:pt x="357098" y="342900"/>
                </a:lnTo>
                <a:lnTo>
                  <a:pt x="350354" y="342900"/>
                </a:lnTo>
                <a:lnTo>
                  <a:pt x="350354" y="336550"/>
                </a:lnTo>
                <a:lnTo>
                  <a:pt x="343623" y="336550"/>
                </a:lnTo>
                <a:lnTo>
                  <a:pt x="343623" y="330200"/>
                </a:lnTo>
                <a:lnTo>
                  <a:pt x="336880" y="330200"/>
                </a:lnTo>
                <a:lnTo>
                  <a:pt x="336880" y="322580"/>
                </a:lnTo>
                <a:lnTo>
                  <a:pt x="330149" y="322580"/>
                </a:lnTo>
                <a:lnTo>
                  <a:pt x="330149" y="316230"/>
                </a:lnTo>
                <a:lnTo>
                  <a:pt x="323405" y="316230"/>
                </a:lnTo>
                <a:lnTo>
                  <a:pt x="323405" y="303530"/>
                </a:lnTo>
                <a:lnTo>
                  <a:pt x="309930" y="303530"/>
                </a:lnTo>
                <a:lnTo>
                  <a:pt x="309930" y="295910"/>
                </a:lnTo>
                <a:lnTo>
                  <a:pt x="303187" y="295910"/>
                </a:lnTo>
                <a:lnTo>
                  <a:pt x="303187" y="289560"/>
                </a:lnTo>
                <a:lnTo>
                  <a:pt x="296456" y="289560"/>
                </a:lnTo>
                <a:lnTo>
                  <a:pt x="296456" y="283210"/>
                </a:lnTo>
                <a:lnTo>
                  <a:pt x="289712" y="283210"/>
                </a:lnTo>
                <a:lnTo>
                  <a:pt x="289712" y="275590"/>
                </a:lnTo>
                <a:lnTo>
                  <a:pt x="282981" y="275590"/>
                </a:lnTo>
                <a:lnTo>
                  <a:pt x="282981" y="269240"/>
                </a:lnTo>
                <a:lnTo>
                  <a:pt x="276237" y="269240"/>
                </a:lnTo>
                <a:lnTo>
                  <a:pt x="276237" y="262890"/>
                </a:lnTo>
                <a:lnTo>
                  <a:pt x="269506" y="262890"/>
                </a:lnTo>
                <a:lnTo>
                  <a:pt x="269506" y="255270"/>
                </a:lnTo>
                <a:lnTo>
                  <a:pt x="262763" y="255270"/>
                </a:lnTo>
                <a:lnTo>
                  <a:pt x="262763" y="248920"/>
                </a:lnTo>
                <a:lnTo>
                  <a:pt x="256032" y="248920"/>
                </a:lnTo>
                <a:lnTo>
                  <a:pt x="256032" y="242570"/>
                </a:lnTo>
                <a:lnTo>
                  <a:pt x="249288" y="242570"/>
                </a:lnTo>
                <a:lnTo>
                  <a:pt x="249288" y="234950"/>
                </a:lnTo>
                <a:lnTo>
                  <a:pt x="242557" y="234950"/>
                </a:lnTo>
                <a:lnTo>
                  <a:pt x="242557" y="228600"/>
                </a:lnTo>
                <a:lnTo>
                  <a:pt x="235813" y="228600"/>
                </a:lnTo>
                <a:lnTo>
                  <a:pt x="235813" y="222250"/>
                </a:lnTo>
                <a:lnTo>
                  <a:pt x="229082" y="222250"/>
                </a:lnTo>
                <a:lnTo>
                  <a:pt x="229082" y="215900"/>
                </a:lnTo>
                <a:lnTo>
                  <a:pt x="222338" y="215900"/>
                </a:lnTo>
                <a:lnTo>
                  <a:pt x="222338" y="208280"/>
                </a:lnTo>
                <a:lnTo>
                  <a:pt x="215607" y="208280"/>
                </a:lnTo>
                <a:lnTo>
                  <a:pt x="215607" y="201930"/>
                </a:lnTo>
                <a:lnTo>
                  <a:pt x="202133" y="201930"/>
                </a:lnTo>
                <a:lnTo>
                  <a:pt x="202133" y="187960"/>
                </a:lnTo>
                <a:lnTo>
                  <a:pt x="195389" y="187960"/>
                </a:lnTo>
                <a:lnTo>
                  <a:pt x="195389" y="181610"/>
                </a:lnTo>
                <a:lnTo>
                  <a:pt x="188658" y="181610"/>
                </a:lnTo>
                <a:lnTo>
                  <a:pt x="188658" y="175260"/>
                </a:lnTo>
                <a:lnTo>
                  <a:pt x="181914" y="175260"/>
                </a:lnTo>
                <a:lnTo>
                  <a:pt x="181914" y="167640"/>
                </a:lnTo>
                <a:lnTo>
                  <a:pt x="168440" y="167640"/>
                </a:lnTo>
                <a:lnTo>
                  <a:pt x="168440" y="154940"/>
                </a:lnTo>
                <a:lnTo>
                  <a:pt x="161709" y="154940"/>
                </a:lnTo>
                <a:lnTo>
                  <a:pt x="161709" y="148590"/>
                </a:lnTo>
                <a:lnTo>
                  <a:pt x="154965" y="148590"/>
                </a:lnTo>
                <a:lnTo>
                  <a:pt x="154965" y="140970"/>
                </a:lnTo>
                <a:lnTo>
                  <a:pt x="148234" y="140970"/>
                </a:lnTo>
                <a:lnTo>
                  <a:pt x="148234" y="134620"/>
                </a:lnTo>
                <a:lnTo>
                  <a:pt x="141490" y="134620"/>
                </a:lnTo>
                <a:lnTo>
                  <a:pt x="141490" y="128270"/>
                </a:lnTo>
                <a:lnTo>
                  <a:pt x="128016" y="128270"/>
                </a:lnTo>
                <a:lnTo>
                  <a:pt x="128016" y="114300"/>
                </a:lnTo>
                <a:lnTo>
                  <a:pt x="121272" y="114300"/>
                </a:lnTo>
                <a:lnTo>
                  <a:pt x="121272" y="107950"/>
                </a:lnTo>
                <a:lnTo>
                  <a:pt x="107810" y="107950"/>
                </a:lnTo>
                <a:lnTo>
                  <a:pt x="107810" y="93980"/>
                </a:lnTo>
                <a:lnTo>
                  <a:pt x="101066" y="93980"/>
                </a:lnTo>
                <a:lnTo>
                  <a:pt x="101066" y="87630"/>
                </a:lnTo>
                <a:lnTo>
                  <a:pt x="87591" y="87630"/>
                </a:lnTo>
                <a:lnTo>
                  <a:pt x="87591" y="73660"/>
                </a:lnTo>
                <a:lnTo>
                  <a:pt x="80848" y="73660"/>
                </a:lnTo>
                <a:lnTo>
                  <a:pt x="80848" y="67310"/>
                </a:lnTo>
                <a:lnTo>
                  <a:pt x="74117" y="67310"/>
                </a:lnTo>
                <a:lnTo>
                  <a:pt x="74117" y="60960"/>
                </a:lnTo>
                <a:lnTo>
                  <a:pt x="60642" y="60960"/>
                </a:lnTo>
                <a:lnTo>
                  <a:pt x="60642" y="46990"/>
                </a:lnTo>
                <a:lnTo>
                  <a:pt x="53898" y="46990"/>
                </a:lnTo>
                <a:lnTo>
                  <a:pt x="53898" y="40640"/>
                </a:lnTo>
                <a:lnTo>
                  <a:pt x="47167" y="40640"/>
                </a:lnTo>
                <a:lnTo>
                  <a:pt x="47167" y="33020"/>
                </a:lnTo>
                <a:lnTo>
                  <a:pt x="40424" y="33020"/>
                </a:lnTo>
                <a:lnTo>
                  <a:pt x="40424" y="26670"/>
                </a:lnTo>
                <a:lnTo>
                  <a:pt x="33693" y="26670"/>
                </a:lnTo>
                <a:lnTo>
                  <a:pt x="33693" y="20320"/>
                </a:lnTo>
                <a:lnTo>
                  <a:pt x="26949" y="20320"/>
                </a:lnTo>
                <a:lnTo>
                  <a:pt x="26949" y="12700"/>
                </a:lnTo>
                <a:lnTo>
                  <a:pt x="20218" y="12700"/>
                </a:lnTo>
                <a:lnTo>
                  <a:pt x="20218" y="6350"/>
                </a:lnTo>
                <a:lnTo>
                  <a:pt x="13474" y="6350"/>
                </a:lnTo>
                <a:lnTo>
                  <a:pt x="13474" y="0"/>
                </a:lnTo>
                <a:lnTo>
                  <a:pt x="0" y="0"/>
                </a:lnTo>
                <a:lnTo>
                  <a:pt x="0" y="430530"/>
                </a:lnTo>
                <a:lnTo>
                  <a:pt x="437946" y="430530"/>
                </a:lnTo>
                <a:lnTo>
                  <a:pt x="437946" y="424180"/>
                </a:lnTo>
                <a:close/>
              </a:path>
              <a:path w="499109" h="458469">
                <a:moveTo>
                  <a:pt x="498576" y="342900"/>
                </a:moveTo>
                <a:lnTo>
                  <a:pt x="377304" y="342900"/>
                </a:lnTo>
                <a:lnTo>
                  <a:pt x="377304" y="350520"/>
                </a:lnTo>
                <a:lnTo>
                  <a:pt x="384048" y="350520"/>
                </a:lnTo>
                <a:lnTo>
                  <a:pt x="384048" y="356870"/>
                </a:lnTo>
                <a:lnTo>
                  <a:pt x="390779" y="356870"/>
                </a:lnTo>
                <a:lnTo>
                  <a:pt x="390779" y="363220"/>
                </a:lnTo>
                <a:lnTo>
                  <a:pt x="397522" y="363220"/>
                </a:lnTo>
                <a:lnTo>
                  <a:pt x="397522" y="370840"/>
                </a:lnTo>
                <a:lnTo>
                  <a:pt x="404253" y="370840"/>
                </a:lnTo>
                <a:lnTo>
                  <a:pt x="404253" y="377190"/>
                </a:lnTo>
                <a:lnTo>
                  <a:pt x="410997" y="377190"/>
                </a:lnTo>
                <a:lnTo>
                  <a:pt x="410997" y="383540"/>
                </a:lnTo>
                <a:lnTo>
                  <a:pt x="417728" y="383540"/>
                </a:lnTo>
                <a:lnTo>
                  <a:pt x="417728" y="391160"/>
                </a:lnTo>
                <a:lnTo>
                  <a:pt x="424472" y="391160"/>
                </a:lnTo>
                <a:lnTo>
                  <a:pt x="424472" y="397510"/>
                </a:lnTo>
                <a:lnTo>
                  <a:pt x="431203" y="397510"/>
                </a:lnTo>
                <a:lnTo>
                  <a:pt x="431203" y="403860"/>
                </a:lnTo>
                <a:lnTo>
                  <a:pt x="437946" y="403860"/>
                </a:lnTo>
                <a:lnTo>
                  <a:pt x="437946" y="410210"/>
                </a:lnTo>
                <a:lnTo>
                  <a:pt x="451421" y="410210"/>
                </a:lnTo>
                <a:lnTo>
                  <a:pt x="451421" y="424180"/>
                </a:lnTo>
                <a:lnTo>
                  <a:pt x="458152" y="424180"/>
                </a:lnTo>
                <a:lnTo>
                  <a:pt x="458152" y="430530"/>
                </a:lnTo>
                <a:lnTo>
                  <a:pt x="464896" y="430530"/>
                </a:lnTo>
                <a:lnTo>
                  <a:pt x="464896" y="438150"/>
                </a:lnTo>
                <a:lnTo>
                  <a:pt x="478370" y="438150"/>
                </a:lnTo>
                <a:lnTo>
                  <a:pt x="478370" y="450850"/>
                </a:lnTo>
                <a:lnTo>
                  <a:pt x="485101" y="450850"/>
                </a:lnTo>
                <a:lnTo>
                  <a:pt x="485101" y="458470"/>
                </a:lnTo>
                <a:lnTo>
                  <a:pt x="498576" y="458470"/>
                </a:lnTo>
                <a:lnTo>
                  <a:pt x="498576" y="350520"/>
                </a:lnTo>
                <a:lnTo>
                  <a:pt x="498576" y="342900"/>
                </a:lnTo>
                <a:close/>
              </a:path>
            </a:pathLst>
          </a:custGeom>
          <a:solidFill>
            <a:srgbClr val="6D8F48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60" name="bg object 60"/>
          <p:cNvSpPr/>
          <p:nvPr/>
        </p:nvSpPr>
        <p:spPr>
          <a:xfrm>
            <a:off x="13573402" y="12932319"/>
            <a:ext cx="609950" cy="364490"/>
          </a:xfrm>
          <a:custGeom>
            <a:avLst/>
            <a:gdLst/>
            <a:ahLst/>
            <a:cxnLst/>
            <a:rect l="l" t="t" r="r" b="b"/>
            <a:pathLst>
              <a:path w="485140" h="364490">
                <a:moveTo>
                  <a:pt x="485101" y="0"/>
                </a:moveTo>
                <a:lnTo>
                  <a:pt x="0" y="0"/>
                </a:lnTo>
                <a:lnTo>
                  <a:pt x="0" y="6350"/>
                </a:lnTo>
                <a:lnTo>
                  <a:pt x="13474" y="6350"/>
                </a:lnTo>
                <a:lnTo>
                  <a:pt x="13474" y="13970"/>
                </a:lnTo>
                <a:lnTo>
                  <a:pt x="20218" y="13970"/>
                </a:lnTo>
                <a:lnTo>
                  <a:pt x="20218" y="20320"/>
                </a:lnTo>
                <a:lnTo>
                  <a:pt x="26949" y="20320"/>
                </a:lnTo>
                <a:lnTo>
                  <a:pt x="26949" y="26670"/>
                </a:lnTo>
                <a:lnTo>
                  <a:pt x="33693" y="26670"/>
                </a:lnTo>
                <a:lnTo>
                  <a:pt x="33693" y="34290"/>
                </a:lnTo>
                <a:lnTo>
                  <a:pt x="40424" y="34290"/>
                </a:lnTo>
                <a:lnTo>
                  <a:pt x="40424" y="40640"/>
                </a:lnTo>
                <a:lnTo>
                  <a:pt x="47167" y="40640"/>
                </a:lnTo>
                <a:lnTo>
                  <a:pt x="47167" y="46990"/>
                </a:lnTo>
                <a:lnTo>
                  <a:pt x="53898" y="46990"/>
                </a:lnTo>
                <a:lnTo>
                  <a:pt x="53898" y="54610"/>
                </a:lnTo>
                <a:lnTo>
                  <a:pt x="60642" y="54610"/>
                </a:lnTo>
                <a:lnTo>
                  <a:pt x="60642" y="60960"/>
                </a:lnTo>
                <a:lnTo>
                  <a:pt x="67373" y="60960"/>
                </a:lnTo>
                <a:lnTo>
                  <a:pt x="67373" y="67310"/>
                </a:lnTo>
                <a:lnTo>
                  <a:pt x="74117" y="67310"/>
                </a:lnTo>
                <a:lnTo>
                  <a:pt x="74117" y="81280"/>
                </a:lnTo>
                <a:lnTo>
                  <a:pt x="87591" y="81280"/>
                </a:lnTo>
                <a:lnTo>
                  <a:pt x="87591" y="87630"/>
                </a:lnTo>
                <a:lnTo>
                  <a:pt x="94335" y="87630"/>
                </a:lnTo>
                <a:lnTo>
                  <a:pt x="94335" y="101600"/>
                </a:lnTo>
                <a:lnTo>
                  <a:pt x="101066" y="101600"/>
                </a:lnTo>
                <a:lnTo>
                  <a:pt x="101066" y="107950"/>
                </a:lnTo>
                <a:lnTo>
                  <a:pt x="114541" y="107950"/>
                </a:lnTo>
                <a:lnTo>
                  <a:pt x="114541" y="114300"/>
                </a:lnTo>
                <a:lnTo>
                  <a:pt x="121285" y="114300"/>
                </a:lnTo>
                <a:lnTo>
                  <a:pt x="121285" y="121920"/>
                </a:lnTo>
                <a:lnTo>
                  <a:pt x="128016" y="121920"/>
                </a:lnTo>
                <a:lnTo>
                  <a:pt x="128016" y="128270"/>
                </a:lnTo>
                <a:lnTo>
                  <a:pt x="134759" y="128270"/>
                </a:lnTo>
                <a:lnTo>
                  <a:pt x="134759" y="134620"/>
                </a:lnTo>
                <a:lnTo>
                  <a:pt x="141490" y="134620"/>
                </a:lnTo>
                <a:lnTo>
                  <a:pt x="141490" y="142240"/>
                </a:lnTo>
                <a:lnTo>
                  <a:pt x="148234" y="142240"/>
                </a:lnTo>
                <a:lnTo>
                  <a:pt x="148234" y="148590"/>
                </a:lnTo>
                <a:lnTo>
                  <a:pt x="161709" y="148590"/>
                </a:lnTo>
                <a:lnTo>
                  <a:pt x="161709" y="162560"/>
                </a:lnTo>
                <a:lnTo>
                  <a:pt x="168440" y="162560"/>
                </a:lnTo>
                <a:lnTo>
                  <a:pt x="168440" y="168910"/>
                </a:lnTo>
                <a:lnTo>
                  <a:pt x="175183" y="168910"/>
                </a:lnTo>
                <a:lnTo>
                  <a:pt x="175183" y="175260"/>
                </a:lnTo>
                <a:lnTo>
                  <a:pt x="181914" y="175260"/>
                </a:lnTo>
                <a:lnTo>
                  <a:pt x="181914" y="181610"/>
                </a:lnTo>
                <a:lnTo>
                  <a:pt x="188658" y="181610"/>
                </a:lnTo>
                <a:lnTo>
                  <a:pt x="188658" y="189230"/>
                </a:lnTo>
                <a:lnTo>
                  <a:pt x="195389" y="189230"/>
                </a:lnTo>
                <a:lnTo>
                  <a:pt x="195389" y="195580"/>
                </a:lnTo>
                <a:lnTo>
                  <a:pt x="202133" y="195580"/>
                </a:lnTo>
                <a:lnTo>
                  <a:pt x="202133" y="201930"/>
                </a:lnTo>
                <a:lnTo>
                  <a:pt x="208864" y="201930"/>
                </a:lnTo>
                <a:lnTo>
                  <a:pt x="208864" y="215900"/>
                </a:lnTo>
                <a:lnTo>
                  <a:pt x="222338" y="215900"/>
                </a:lnTo>
                <a:lnTo>
                  <a:pt x="222338" y="222250"/>
                </a:lnTo>
                <a:lnTo>
                  <a:pt x="229082" y="222250"/>
                </a:lnTo>
                <a:lnTo>
                  <a:pt x="229082" y="229870"/>
                </a:lnTo>
                <a:lnTo>
                  <a:pt x="235813" y="229870"/>
                </a:lnTo>
                <a:lnTo>
                  <a:pt x="235813" y="236220"/>
                </a:lnTo>
                <a:lnTo>
                  <a:pt x="242557" y="236220"/>
                </a:lnTo>
                <a:lnTo>
                  <a:pt x="242557" y="242570"/>
                </a:lnTo>
                <a:lnTo>
                  <a:pt x="249288" y="242570"/>
                </a:lnTo>
                <a:lnTo>
                  <a:pt x="249288" y="248920"/>
                </a:lnTo>
                <a:lnTo>
                  <a:pt x="256032" y="248920"/>
                </a:lnTo>
                <a:lnTo>
                  <a:pt x="256032" y="256540"/>
                </a:lnTo>
                <a:lnTo>
                  <a:pt x="269506" y="256540"/>
                </a:lnTo>
                <a:lnTo>
                  <a:pt x="269506" y="269240"/>
                </a:lnTo>
                <a:lnTo>
                  <a:pt x="276237" y="269240"/>
                </a:lnTo>
                <a:lnTo>
                  <a:pt x="276237" y="276860"/>
                </a:lnTo>
                <a:lnTo>
                  <a:pt x="282981" y="276860"/>
                </a:lnTo>
                <a:lnTo>
                  <a:pt x="282981" y="283210"/>
                </a:lnTo>
                <a:lnTo>
                  <a:pt x="289712" y="283210"/>
                </a:lnTo>
                <a:lnTo>
                  <a:pt x="289712" y="289560"/>
                </a:lnTo>
                <a:lnTo>
                  <a:pt x="296456" y="289560"/>
                </a:lnTo>
                <a:lnTo>
                  <a:pt x="296456" y="297180"/>
                </a:lnTo>
                <a:lnTo>
                  <a:pt x="303199" y="297180"/>
                </a:lnTo>
                <a:lnTo>
                  <a:pt x="303199" y="303530"/>
                </a:lnTo>
                <a:lnTo>
                  <a:pt x="309930" y="303530"/>
                </a:lnTo>
                <a:lnTo>
                  <a:pt x="309930" y="309880"/>
                </a:lnTo>
                <a:lnTo>
                  <a:pt x="316674" y="309880"/>
                </a:lnTo>
                <a:lnTo>
                  <a:pt x="316674" y="317500"/>
                </a:lnTo>
                <a:lnTo>
                  <a:pt x="323405" y="317500"/>
                </a:lnTo>
                <a:lnTo>
                  <a:pt x="323405" y="323850"/>
                </a:lnTo>
                <a:lnTo>
                  <a:pt x="330149" y="323850"/>
                </a:lnTo>
                <a:lnTo>
                  <a:pt x="330149" y="330200"/>
                </a:lnTo>
                <a:lnTo>
                  <a:pt x="336880" y="330200"/>
                </a:lnTo>
                <a:lnTo>
                  <a:pt x="336880" y="336550"/>
                </a:lnTo>
                <a:lnTo>
                  <a:pt x="343623" y="336550"/>
                </a:lnTo>
                <a:lnTo>
                  <a:pt x="343623" y="344170"/>
                </a:lnTo>
                <a:lnTo>
                  <a:pt x="350354" y="344170"/>
                </a:lnTo>
                <a:lnTo>
                  <a:pt x="350354" y="350520"/>
                </a:lnTo>
                <a:lnTo>
                  <a:pt x="357098" y="350520"/>
                </a:lnTo>
                <a:lnTo>
                  <a:pt x="357098" y="356870"/>
                </a:lnTo>
                <a:lnTo>
                  <a:pt x="363829" y="356870"/>
                </a:lnTo>
                <a:lnTo>
                  <a:pt x="363829" y="364490"/>
                </a:lnTo>
                <a:lnTo>
                  <a:pt x="485101" y="364490"/>
                </a:lnTo>
                <a:lnTo>
                  <a:pt x="485101" y="356870"/>
                </a:lnTo>
                <a:lnTo>
                  <a:pt x="485101" y="350520"/>
                </a:lnTo>
                <a:lnTo>
                  <a:pt x="485101" y="6350"/>
                </a:lnTo>
                <a:lnTo>
                  <a:pt x="485101" y="0"/>
                </a:lnTo>
                <a:close/>
              </a:path>
            </a:pathLst>
          </a:custGeom>
          <a:solidFill>
            <a:srgbClr val="6D8F48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61" name="bg object 61"/>
          <p:cNvSpPr/>
          <p:nvPr/>
        </p:nvSpPr>
        <p:spPr>
          <a:xfrm>
            <a:off x="18655942" y="12945019"/>
            <a:ext cx="1677361" cy="1270000"/>
          </a:xfrm>
          <a:custGeom>
            <a:avLst/>
            <a:gdLst/>
            <a:ahLst/>
            <a:cxnLst/>
            <a:rect l="l" t="t" r="r" b="b"/>
            <a:pathLst>
              <a:path w="1334134" h="1270000">
                <a:moveTo>
                  <a:pt x="667016" y="1257300"/>
                </a:moveTo>
                <a:lnTo>
                  <a:pt x="653542" y="1257300"/>
                </a:lnTo>
                <a:lnTo>
                  <a:pt x="653542" y="1244600"/>
                </a:lnTo>
                <a:lnTo>
                  <a:pt x="646811" y="1244600"/>
                </a:lnTo>
                <a:lnTo>
                  <a:pt x="646811" y="1231900"/>
                </a:lnTo>
                <a:lnTo>
                  <a:pt x="640067" y="1231900"/>
                </a:lnTo>
                <a:lnTo>
                  <a:pt x="640067" y="1219200"/>
                </a:lnTo>
                <a:lnTo>
                  <a:pt x="633323" y="1219200"/>
                </a:lnTo>
                <a:lnTo>
                  <a:pt x="633323" y="1206500"/>
                </a:lnTo>
                <a:lnTo>
                  <a:pt x="626592" y="1206500"/>
                </a:lnTo>
                <a:lnTo>
                  <a:pt x="626592" y="1193800"/>
                </a:lnTo>
                <a:lnTo>
                  <a:pt x="613117" y="1193800"/>
                </a:lnTo>
                <a:lnTo>
                  <a:pt x="613117" y="1181100"/>
                </a:lnTo>
                <a:lnTo>
                  <a:pt x="606374" y="1181100"/>
                </a:lnTo>
                <a:lnTo>
                  <a:pt x="606374" y="1168400"/>
                </a:lnTo>
                <a:lnTo>
                  <a:pt x="599643" y="1168400"/>
                </a:lnTo>
                <a:lnTo>
                  <a:pt x="599643" y="1155700"/>
                </a:lnTo>
                <a:lnTo>
                  <a:pt x="592899" y="1155700"/>
                </a:lnTo>
                <a:lnTo>
                  <a:pt x="592899" y="1143000"/>
                </a:lnTo>
                <a:lnTo>
                  <a:pt x="586168" y="1143000"/>
                </a:lnTo>
                <a:lnTo>
                  <a:pt x="586168" y="1117600"/>
                </a:lnTo>
                <a:lnTo>
                  <a:pt x="579424" y="1117600"/>
                </a:lnTo>
                <a:lnTo>
                  <a:pt x="579424" y="1066800"/>
                </a:lnTo>
                <a:lnTo>
                  <a:pt x="208864" y="1066800"/>
                </a:lnTo>
                <a:lnTo>
                  <a:pt x="208864" y="990600"/>
                </a:lnTo>
                <a:lnTo>
                  <a:pt x="222338" y="990600"/>
                </a:lnTo>
                <a:lnTo>
                  <a:pt x="222338" y="965200"/>
                </a:lnTo>
                <a:lnTo>
                  <a:pt x="229069" y="965200"/>
                </a:lnTo>
                <a:lnTo>
                  <a:pt x="229069" y="914400"/>
                </a:lnTo>
                <a:lnTo>
                  <a:pt x="242544" y="914400"/>
                </a:lnTo>
                <a:lnTo>
                  <a:pt x="242544" y="901700"/>
                </a:lnTo>
                <a:lnTo>
                  <a:pt x="249288" y="901700"/>
                </a:lnTo>
                <a:lnTo>
                  <a:pt x="249288" y="889000"/>
                </a:lnTo>
                <a:lnTo>
                  <a:pt x="262763" y="889000"/>
                </a:lnTo>
                <a:lnTo>
                  <a:pt x="262763" y="863600"/>
                </a:lnTo>
                <a:lnTo>
                  <a:pt x="269506" y="863600"/>
                </a:lnTo>
                <a:lnTo>
                  <a:pt x="269506" y="850900"/>
                </a:lnTo>
                <a:lnTo>
                  <a:pt x="276237" y="850900"/>
                </a:lnTo>
                <a:lnTo>
                  <a:pt x="276237" y="838200"/>
                </a:lnTo>
                <a:lnTo>
                  <a:pt x="303187" y="838200"/>
                </a:lnTo>
                <a:lnTo>
                  <a:pt x="303187" y="825500"/>
                </a:lnTo>
                <a:lnTo>
                  <a:pt x="316661" y="825500"/>
                </a:lnTo>
                <a:lnTo>
                  <a:pt x="316661" y="812800"/>
                </a:lnTo>
                <a:lnTo>
                  <a:pt x="323405" y="812800"/>
                </a:lnTo>
                <a:lnTo>
                  <a:pt x="323405" y="800100"/>
                </a:lnTo>
                <a:lnTo>
                  <a:pt x="350354" y="800100"/>
                </a:lnTo>
                <a:lnTo>
                  <a:pt x="350354" y="787400"/>
                </a:lnTo>
                <a:lnTo>
                  <a:pt x="363829" y="787400"/>
                </a:lnTo>
                <a:lnTo>
                  <a:pt x="363829" y="774700"/>
                </a:lnTo>
                <a:lnTo>
                  <a:pt x="384035" y="774700"/>
                </a:lnTo>
                <a:lnTo>
                  <a:pt x="384035" y="762000"/>
                </a:lnTo>
                <a:lnTo>
                  <a:pt x="390779" y="762000"/>
                </a:lnTo>
                <a:lnTo>
                  <a:pt x="390779" y="749300"/>
                </a:lnTo>
                <a:lnTo>
                  <a:pt x="417728" y="749300"/>
                </a:lnTo>
                <a:lnTo>
                  <a:pt x="417728" y="736600"/>
                </a:lnTo>
                <a:lnTo>
                  <a:pt x="444677" y="736600"/>
                </a:lnTo>
                <a:lnTo>
                  <a:pt x="444677" y="723900"/>
                </a:lnTo>
                <a:lnTo>
                  <a:pt x="195389" y="723900"/>
                </a:lnTo>
                <a:lnTo>
                  <a:pt x="195389" y="711200"/>
                </a:lnTo>
                <a:lnTo>
                  <a:pt x="148221" y="711200"/>
                </a:lnTo>
                <a:lnTo>
                  <a:pt x="148221" y="698500"/>
                </a:lnTo>
                <a:lnTo>
                  <a:pt x="128016" y="698500"/>
                </a:lnTo>
                <a:lnTo>
                  <a:pt x="128016" y="685800"/>
                </a:lnTo>
                <a:lnTo>
                  <a:pt x="94322" y="685800"/>
                </a:lnTo>
                <a:lnTo>
                  <a:pt x="94322" y="673100"/>
                </a:lnTo>
                <a:lnTo>
                  <a:pt x="67373" y="673100"/>
                </a:lnTo>
                <a:lnTo>
                  <a:pt x="67373" y="660400"/>
                </a:lnTo>
                <a:lnTo>
                  <a:pt x="40424" y="660400"/>
                </a:lnTo>
                <a:lnTo>
                  <a:pt x="40424" y="635000"/>
                </a:lnTo>
                <a:lnTo>
                  <a:pt x="26949" y="635000"/>
                </a:lnTo>
                <a:lnTo>
                  <a:pt x="26949" y="622300"/>
                </a:lnTo>
                <a:lnTo>
                  <a:pt x="20205" y="622300"/>
                </a:lnTo>
                <a:lnTo>
                  <a:pt x="20205" y="596900"/>
                </a:lnTo>
                <a:lnTo>
                  <a:pt x="40424" y="596900"/>
                </a:lnTo>
                <a:lnTo>
                  <a:pt x="40424" y="584200"/>
                </a:lnTo>
                <a:lnTo>
                  <a:pt x="53898" y="584200"/>
                </a:lnTo>
                <a:lnTo>
                  <a:pt x="53898" y="571500"/>
                </a:lnTo>
                <a:lnTo>
                  <a:pt x="74117" y="571500"/>
                </a:lnTo>
                <a:lnTo>
                  <a:pt x="74117" y="558800"/>
                </a:lnTo>
                <a:lnTo>
                  <a:pt x="107797" y="558800"/>
                </a:lnTo>
                <a:lnTo>
                  <a:pt x="107797" y="546100"/>
                </a:lnTo>
                <a:lnTo>
                  <a:pt x="121272" y="546100"/>
                </a:lnTo>
                <a:lnTo>
                  <a:pt x="121272" y="533400"/>
                </a:lnTo>
                <a:lnTo>
                  <a:pt x="148221" y="533400"/>
                </a:lnTo>
                <a:lnTo>
                  <a:pt x="148221" y="520700"/>
                </a:lnTo>
                <a:lnTo>
                  <a:pt x="181914" y="520700"/>
                </a:lnTo>
                <a:lnTo>
                  <a:pt x="181914" y="508000"/>
                </a:lnTo>
                <a:lnTo>
                  <a:pt x="539000" y="508000"/>
                </a:lnTo>
                <a:lnTo>
                  <a:pt x="539000" y="495300"/>
                </a:lnTo>
                <a:lnTo>
                  <a:pt x="458152" y="495300"/>
                </a:lnTo>
                <a:lnTo>
                  <a:pt x="458152" y="482600"/>
                </a:lnTo>
                <a:lnTo>
                  <a:pt x="417728" y="482600"/>
                </a:lnTo>
                <a:lnTo>
                  <a:pt x="417728" y="469900"/>
                </a:lnTo>
                <a:lnTo>
                  <a:pt x="404253" y="469900"/>
                </a:lnTo>
                <a:lnTo>
                  <a:pt x="404253" y="457200"/>
                </a:lnTo>
                <a:lnTo>
                  <a:pt x="384035" y="457200"/>
                </a:lnTo>
                <a:lnTo>
                  <a:pt x="384035" y="444500"/>
                </a:lnTo>
                <a:lnTo>
                  <a:pt x="350354" y="444500"/>
                </a:lnTo>
                <a:lnTo>
                  <a:pt x="350354" y="431800"/>
                </a:lnTo>
                <a:lnTo>
                  <a:pt x="336880" y="431800"/>
                </a:lnTo>
                <a:lnTo>
                  <a:pt x="336880" y="406400"/>
                </a:lnTo>
                <a:lnTo>
                  <a:pt x="309930" y="406400"/>
                </a:lnTo>
                <a:lnTo>
                  <a:pt x="309930" y="381000"/>
                </a:lnTo>
                <a:lnTo>
                  <a:pt x="289712" y="381000"/>
                </a:lnTo>
                <a:lnTo>
                  <a:pt x="289712" y="368300"/>
                </a:lnTo>
                <a:lnTo>
                  <a:pt x="276237" y="368300"/>
                </a:lnTo>
                <a:lnTo>
                  <a:pt x="276237" y="355600"/>
                </a:lnTo>
                <a:lnTo>
                  <a:pt x="262763" y="355600"/>
                </a:lnTo>
                <a:lnTo>
                  <a:pt x="262763" y="342900"/>
                </a:lnTo>
                <a:lnTo>
                  <a:pt x="256032" y="342900"/>
                </a:lnTo>
                <a:lnTo>
                  <a:pt x="256032" y="317500"/>
                </a:lnTo>
                <a:lnTo>
                  <a:pt x="249288" y="317500"/>
                </a:lnTo>
                <a:lnTo>
                  <a:pt x="249288" y="304800"/>
                </a:lnTo>
                <a:lnTo>
                  <a:pt x="242544" y="304800"/>
                </a:lnTo>
                <a:lnTo>
                  <a:pt x="242544" y="292100"/>
                </a:lnTo>
                <a:lnTo>
                  <a:pt x="235813" y="292100"/>
                </a:lnTo>
                <a:lnTo>
                  <a:pt x="235813" y="279400"/>
                </a:lnTo>
                <a:lnTo>
                  <a:pt x="229069" y="279400"/>
                </a:lnTo>
                <a:lnTo>
                  <a:pt x="229069" y="254000"/>
                </a:lnTo>
                <a:lnTo>
                  <a:pt x="222338" y="254000"/>
                </a:lnTo>
                <a:lnTo>
                  <a:pt x="222338" y="241300"/>
                </a:lnTo>
                <a:lnTo>
                  <a:pt x="215595" y="241300"/>
                </a:lnTo>
                <a:lnTo>
                  <a:pt x="215595" y="203200"/>
                </a:lnTo>
                <a:lnTo>
                  <a:pt x="202120" y="203200"/>
                </a:lnTo>
                <a:lnTo>
                  <a:pt x="202120" y="139700"/>
                </a:lnTo>
                <a:lnTo>
                  <a:pt x="586168" y="139700"/>
                </a:lnTo>
                <a:lnTo>
                  <a:pt x="586168" y="101600"/>
                </a:lnTo>
                <a:lnTo>
                  <a:pt x="592899" y="101600"/>
                </a:lnTo>
                <a:lnTo>
                  <a:pt x="592899" y="76200"/>
                </a:lnTo>
                <a:lnTo>
                  <a:pt x="599643" y="76200"/>
                </a:lnTo>
                <a:lnTo>
                  <a:pt x="599643" y="63500"/>
                </a:lnTo>
                <a:lnTo>
                  <a:pt x="613117" y="63500"/>
                </a:lnTo>
                <a:lnTo>
                  <a:pt x="613117" y="50800"/>
                </a:lnTo>
                <a:lnTo>
                  <a:pt x="619848" y="50800"/>
                </a:lnTo>
                <a:lnTo>
                  <a:pt x="619848" y="38100"/>
                </a:lnTo>
                <a:lnTo>
                  <a:pt x="626592" y="38100"/>
                </a:lnTo>
                <a:lnTo>
                  <a:pt x="626592" y="25400"/>
                </a:lnTo>
                <a:lnTo>
                  <a:pt x="633323" y="25400"/>
                </a:lnTo>
                <a:lnTo>
                  <a:pt x="633323" y="0"/>
                </a:lnTo>
                <a:lnTo>
                  <a:pt x="0" y="0"/>
                </a:lnTo>
                <a:lnTo>
                  <a:pt x="0" y="25400"/>
                </a:lnTo>
                <a:lnTo>
                  <a:pt x="0" y="38100"/>
                </a:lnTo>
                <a:lnTo>
                  <a:pt x="0" y="1270000"/>
                </a:lnTo>
                <a:lnTo>
                  <a:pt x="667016" y="1270000"/>
                </a:lnTo>
                <a:lnTo>
                  <a:pt x="667016" y="1257300"/>
                </a:lnTo>
                <a:close/>
              </a:path>
              <a:path w="1334134" h="1270000">
                <a:moveTo>
                  <a:pt x="1334033" y="1257300"/>
                </a:moveTo>
                <a:lnTo>
                  <a:pt x="687222" y="1257300"/>
                </a:lnTo>
                <a:lnTo>
                  <a:pt x="687222" y="1270000"/>
                </a:lnTo>
                <a:lnTo>
                  <a:pt x="1334033" y="1270000"/>
                </a:lnTo>
                <a:lnTo>
                  <a:pt x="1334033" y="1257300"/>
                </a:lnTo>
                <a:close/>
              </a:path>
            </a:pathLst>
          </a:custGeom>
          <a:solidFill>
            <a:srgbClr val="F0F4BF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62" name="bg object 62"/>
          <p:cNvSpPr/>
          <p:nvPr/>
        </p:nvSpPr>
        <p:spPr>
          <a:xfrm>
            <a:off x="19054069" y="13567319"/>
            <a:ext cx="1279776" cy="647700"/>
          </a:xfrm>
          <a:custGeom>
            <a:avLst/>
            <a:gdLst/>
            <a:ahLst/>
            <a:cxnLst/>
            <a:rect l="l" t="t" r="r" b="b"/>
            <a:pathLst>
              <a:path w="1017905" h="647700">
                <a:moveTo>
                  <a:pt x="289712" y="203200"/>
                </a:moveTo>
                <a:lnTo>
                  <a:pt x="235813" y="203200"/>
                </a:lnTo>
                <a:lnTo>
                  <a:pt x="235813" y="215900"/>
                </a:lnTo>
                <a:lnTo>
                  <a:pt x="229082" y="215900"/>
                </a:lnTo>
                <a:lnTo>
                  <a:pt x="229082" y="228600"/>
                </a:lnTo>
                <a:lnTo>
                  <a:pt x="222338" y="228600"/>
                </a:lnTo>
                <a:lnTo>
                  <a:pt x="222338" y="254000"/>
                </a:lnTo>
                <a:lnTo>
                  <a:pt x="222338" y="266700"/>
                </a:lnTo>
                <a:lnTo>
                  <a:pt x="208864" y="266700"/>
                </a:lnTo>
                <a:lnTo>
                  <a:pt x="208864" y="279400"/>
                </a:lnTo>
                <a:lnTo>
                  <a:pt x="195389" y="279400"/>
                </a:lnTo>
                <a:lnTo>
                  <a:pt x="195389" y="292100"/>
                </a:lnTo>
                <a:lnTo>
                  <a:pt x="195389" y="302260"/>
                </a:lnTo>
                <a:lnTo>
                  <a:pt x="195389" y="304800"/>
                </a:lnTo>
                <a:lnTo>
                  <a:pt x="175183" y="304800"/>
                </a:lnTo>
                <a:lnTo>
                  <a:pt x="175183" y="317500"/>
                </a:lnTo>
                <a:lnTo>
                  <a:pt x="161696" y="317500"/>
                </a:lnTo>
                <a:lnTo>
                  <a:pt x="161696" y="330200"/>
                </a:lnTo>
                <a:lnTo>
                  <a:pt x="154965" y="330200"/>
                </a:lnTo>
                <a:lnTo>
                  <a:pt x="154965" y="342900"/>
                </a:lnTo>
                <a:lnTo>
                  <a:pt x="141490" y="342900"/>
                </a:lnTo>
                <a:lnTo>
                  <a:pt x="141490" y="355600"/>
                </a:lnTo>
                <a:lnTo>
                  <a:pt x="134747" y="355600"/>
                </a:lnTo>
                <a:lnTo>
                  <a:pt x="134747" y="368300"/>
                </a:lnTo>
                <a:lnTo>
                  <a:pt x="128016" y="368300"/>
                </a:lnTo>
                <a:lnTo>
                  <a:pt x="128016" y="381000"/>
                </a:lnTo>
                <a:lnTo>
                  <a:pt x="114541" y="381000"/>
                </a:lnTo>
                <a:lnTo>
                  <a:pt x="114541" y="393700"/>
                </a:lnTo>
                <a:lnTo>
                  <a:pt x="74117" y="393700"/>
                </a:lnTo>
                <a:lnTo>
                  <a:pt x="74117" y="406400"/>
                </a:lnTo>
                <a:lnTo>
                  <a:pt x="47167" y="406400"/>
                </a:lnTo>
                <a:lnTo>
                  <a:pt x="47167" y="419100"/>
                </a:lnTo>
                <a:lnTo>
                  <a:pt x="20218" y="419100"/>
                </a:lnTo>
                <a:lnTo>
                  <a:pt x="20218" y="431800"/>
                </a:lnTo>
                <a:lnTo>
                  <a:pt x="0" y="431800"/>
                </a:lnTo>
                <a:lnTo>
                  <a:pt x="0" y="444500"/>
                </a:lnTo>
                <a:lnTo>
                  <a:pt x="256032" y="444500"/>
                </a:lnTo>
                <a:lnTo>
                  <a:pt x="256032" y="431800"/>
                </a:lnTo>
                <a:lnTo>
                  <a:pt x="256032" y="419100"/>
                </a:lnTo>
                <a:lnTo>
                  <a:pt x="256032" y="304800"/>
                </a:lnTo>
                <a:lnTo>
                  <a:pt x="262763" y="304800"/>
                </a:lnTo>
                <a:lnTo>
                  <a:pt x="262763" y="302260"/>
                </a:lnTo>
                <a:lnTo>
                  <a:pt x="262763" y="292100"/>
                </a:lnTo>
                <a:lnTo>
                  <a:pt x="269506" y="292100"/>
                </a:lnTo>
                <a:lnTo>
                  <a:pt x="269506" y="279400"/>
                </a:lnTo>
                <a:lnTo>
                  <a:pt x="269506" y="266700"/>
                </a:lnTo>
                <a:lnTo>
                  <a:pt x="276237" y="266700"/>
                </a:lnTo>
                <a:lnTo>
                  <a:pt x="276237" y="254000"/>
                </a:lnTo>
                <a:lnTo>
                  <a:pt x="282981" y="254000"/>
                </a:lnTo>
                <a:lnTo>
                  <a:pt x="282981" y="228600"/>
                </a:lnTo>
                <a:lnTo>
                  <a:pt x="289712" y="228600"/>
                </a:lnTo>
                <a:lnTo>
                  <a:pt x="289712" y="215900"/>
                </a:lnTo>
                <a:lnTo>
                  <a:pt x="289712" y="203200"/>
                </a:lnTo>
                <a:close/>
              </a:path>
              <a:path w="1017905" h="647700">
                <a:moveTo>
                  <a:pt x="1017371" y="0"/>
                </a:moveTo>
                <a:lnTo>
                  <a:pt x="1010627" y="0"/>
                </a:lnTo>
                <a:lnTo>
                  <a:pt x="1010627" y="12700"/>
                </a:lnTo>
                <a:lnTo>
                  <a:pt x="983678" y="12700"/>
                </a:lnTo>
                <a:lnTo>
                  <a:pt x="983678" y="25400"/>
                </a:lnTo>
                <a:lnTo>
                  <a:pt x="976947" y="25400"/>
                </a:lnTo>
                <a:lnTo>
                  <a:pt x="976947" y="38100"/>
                </a:lnTo>
                <a:lnTo>
                  <a:pt x="963472" y="38100"/>
                </a:lnTo>
                <a:lnTo>
                  <a:pt x="963472" y="50800"/>
                </a:lnTo>
                <a:lnTo>
                  <a:pt x="936523" y="50800"/>
                </a:lnTo>
                <a:lnTo>
                  <a:pt x="936523" y="63500"/>
                </a:lnTo>
                <a:lnTo>
                  <a:pt x="909574" y="63500"/>
                </a:lnTo>
                <a:lnTo>
                  <a:pt x="909574" y="76200"/>
                </a:lnTo>
                <a:lnTo>
                  <a:pt x="855675" y="76200"/>
                </a:lnTo>
                <a:lnTo>
                  <a:pt x="855675" y="88900"/>
                </a:lnTo>
                <a:lnTo>
                  <a:pt x="559219" y="88900"/>
                </a:lnTo>
                <a:lnTo>
                  <a:pt x="559219" y="101600"/>
                </a:lnTo>
                <a:lnTo>
                  <a:pt x="606386" y="101600"/>
                </a:lnTo>
                <a:lnTo>
                  <a:pt x="606386" y="114300"/>
                </a:lnTo>
                <a:lnTo>
                  <a:pt x="633336" y="114300"/>
                </a:lnTo>
                <a:lnTo>
                  <a:pt x="633336" y="127000"/>
                </a:lnTo>
                <a:lnTo>
                  <a:pt x="667016" y="127000"/>
                </a:lnTo>
                <a:lnTo>
                  <a:pt x="667016" y="152400"/>
                </a:lnTo>
                <a:lnTo>
                  <a:pt x="693966" y="152400"/>
                </a:lnTo>
                <a:lnTo>
                  <a:pt x="693966" y="165100"/>
                </a:lnTo>
                <a:lnTo>
                  <a:pt x="714184" y="165100"/>
                </a:lnTo>
                <a:lnTo>
                  <a:pt x="714184" y="177800"/>
                </a:lnTo>
                <a:lnTo>
                  <a:pt x="741133" y="177800"/>
                </a:lnTo>
                <a:lnTo>
                  <a:pt x="741133" y="203200"/>
                </a:lnTo>
                <a:lnTo>
                  <a:pt x="761339" y="203200"/>
                </a:lnTo>
                <a:lnTo>
                  <a:pt x="761339" y="228600"/>
                </a:lnTo>
                <a:lnTo>
                  <a:pt x="788301" y="228600"/>
                </a:lnTo>
                <a:lnTo>
                  <a:pt x="788301" y="254000"/>
                </a:lnTo>
                <a:lnTo>
                  <a:pt x="795032" y="254000"/>
                </a:lnTo>
                <a:lnTo>
                  <a:pt x="795032" y="266700"/>
                </a:lnTo>
                <a:lnTo>
                  <a:pt x="801776" y="266700"/>
                </a:lnTo>
                <a:lnTo>
                  <a:pt x="801776" y="292100"/>
                </a:lnTo>
                <a:lnTo>
                  <a:pt x="808507" y="292100"/>
                </a:lnTo>
                <a:lnTo>
                  <a:pt x="808507" y="304800"/>
                </a:lnTo>
                <a:lnTo>
                  <a:pt x="815238" y="304800"/>
                </a:lnTo>
                <a:lnTo>
                  <a:pt x="815238" y="317500"/>
                </a:lnTo>
                <a:lnTo>
                  <a:pt x="821982" y="317500"/>
                </a:lnTo>
                <a:lnTo>
                  <a:pt x="821982" y="342900"/>
                </a:lnTo>
                <a:lnTo>
                  <a:pt x="835456" y="342900"/>
                </a:lnTo>
                <a:lnTo>
                  <a:pt x="835456" y="393700"/>
                </a:lnTo>
                <a:lnTo>
                  <a:pt x="842200" y="393700"/>
                </a:lnTo>
                <a:lnTo>
                  <a:pt x="842200" y="444500"/>
                </a:lnTo>
                <a:lnTo>
                  <a:pt x="734390" y="444500"/>
                </a:lnTo>
                <a:lnTo>
                  <a:pt x="734390" y="431800"/>
                </a:lnTo>
                <a:lnTo>
                  <a:pt x="720915" y="431800"/>
                </a:lnTo>
                <a:lnTo>
                  <a:pt x="720915" y="419100"/>
                </a:lnTo>
                <a:lnTo>
                  <a:pt x="673760" y="419100"/>
                </a:lnTo>
                <a:lnTo>
                  <a:pt x="673760" y="406400"/>
                </a:lnTo>
                <a:lnTo>
                  <a:pt x="646811" y="406400"/>
                </a:lnTo>
                <a:lnTo>
                  <a:pt x="646811" y="393700"/>
                </a:lnTo>
                <a:lnTo>
                  <a:pt x="633336" y="393700"/>
                </a:lnTo>
                <a:lnTo>
                  <a:pt x="633336" y="381000"/>
                </a:lnTo>
                <a:lnTo>
                  <a:pt x="613117" y="381000"/>
                </a:lnTo>
                <a:lnTo>
                  <a:pt x="613117" y="368300"/>
                </a:lnTo>
                <a:lnTo>
                  <a:pt x="599643" y="368300"/>
                </a:lnTo>
                <a:lnTo>
                  <a:pt x="599643" y="355600"/>
                </a:lnTo>
                <a:lnTo>
                  <a:pt x="586168" y="355600"/>
                </a:lnTo>
                <a:lnTo>
                  <a:pt x="586168" y="342900"/>
                </a:lnTo>
                <a:lnTo>
                  <a:pt x="572693" y="342900"/>
                </a:lnTo>
                <a:lnTo>
                  <a:pt x="572693" y="330200"/>
                </a:lnTo>
                <a:lnTo>
                  <a:pt x="565962" y="330200"/>
                </a:lnTo>
                <a:lnTo>
                  <a:pt x="565962" y="317500"/>
                </a:lnTo>
                <a:lnTo>
                  <a:pt x="552475" y="317500"/>
                </a:lnTo>
                <a:lnTo>
                  <a:pt x="552475" y="304800"/>
                </a:lnTo>
                <a:lnTo>
                  <a:pt x="545744" y="304800"/>
                </a:lnTo>
                <a:lnTo>
                  <a:pt x="545744" y="302260"/>
                </a:lnTo>
                <a:lnTo>
                  <a:pt x="545744" y="292100"/>
                </a:lnTo>
                <a:lnTo>
                  <a:pt x="532269" y="292100"/>
                </a:lnTo>
                <a:lnTo>
                  <a:pt x="532269" y="279400"/>
                </a:lnTo>
                <a:lnTo>
                  <a:pt x="532269" y="266700"/>
                </a:lnTo>
                <a:lnTo>
                  <a:pt x="518795" y="266700"/>
                </a:lnTo>
                <a:lnTo>
                  <a:pt x="518795" y="228600"/>
                </a:lnTo>
                <a:lnTo>
                  <a:pt x="505320" y="228600"/>
                </a:lnTo>
                <a:lnTo>
                  <a:pt x="505320" y="215900"/>
                </a:lnTo>
                <a:lnTo>
                  <a:pt x="431203" y="215900"/>
                </a:lnTo>
                <a:lnTo>
                  <a:pt x="431203" y="228600"/>
                </a:lnTo>
                <a:lnTo>
                  <a:pt x="437934" y="228600"/>
                </a:lnTo>
                <a:lnTo>
                  <a:pt x="437934" y="266700"/>
                </a:lnTo>
                <a:lnTo>
                  <a:pt x="444677" y="266700"/>
                </a:lnTo>
                <a:lnTo>
                  <a:pt x="444677" y="279400"/>
                </a:lnTo>
                <a:lnTo>
                  <a:pt x="451421" y="279400"/>
                </a:lnTo>
                <a:lnTo>
                  <a:pt x="451421" y="292100"/>
                </a:lnTo>
                <a:lnTo>
                  <a:pt x="458152" y="292100"/>
                </a:lnTo>
                <a:lnTo>
                  <a:pt x="458152" y="302260"/>
                </a:lnTo>
                <a:lnTo>
                  <a:pt x="458152" y="304800"/>
                </a:lnTo>
                <a:lnTo>
                  <a:pt x="464896" y="304800"/>
                </a:lnTo>
                <a:lnTo>
                  <a:pt x="464896" y="317500"/>
                </a:lnTo>
                <a:lnTo>
                  <a:pt x="464896" y="444500"/>
                </a:lnTo>
                <a:lnTo>
                  <a:pt x="458152" y="444500"/>
                </a:lnTo>
                <a:lnTo>
                  <a:pt x="458152" y="482600"/>
                </a:lnTo>
                <a:lnTo>
                  <a:pt x="451421" y="482600"/>
                </a:lnTo>
                <a:lnTo>
                  <a:pt x="451421" y="508000"/>
                </a:lnTo>
                <a:lnTo>
                  <a:pt x="444677" y="508000"/>
                </a:lnTo>
                <a:lnTo>
                  <a:pt x="444677" y="533400"/>
                </a:lnTo>
                <a:lnTo>
                  <a:pt x="437934" y="533400"/>
                </a:lnTo>
                <a:lnTo>
                  <a:pt x="437934" y="546100"/>
                </a:lnTo>
                <a:lnTo>
                  <a:pt x="431203" y="546100"/>
                </a:lnTo>
                <a:lnTo>
                  <a:pt x="431203" y="558800"/>
                </a:lnTo>
                <a:lnTo>
                  <a:pt x="424472" y="558800"/>
                </a:lnTo>
                <a:lnTo>
                  <a:pt x="424472" y="571500"/>
                </a:lnTo>
                <a:lnTo>
                  <a:pt x="417728" y="571500"/>
                </a:lnTo>
                <a:lnTo>
                  <a:pt x="417728" y="584200"/>
                </a:lnTo>
                <a:lnTo>
                  <a:pt x="410997" y="584200"/>
                </a:lnTo>
                <a:lnTo>
                  <a:pt x="410997" y="596900"/>
                </a:lnTo>
                <a:lnTo>
                  <a:pt x="404253" y="596900"/>
                </a:lnTo>
                <a:lnTo>
                  <a:pt x="404253" y="609600"/>
                </a:lnTo>
                <a:lnTo>
                  <a:pt x="397510" y="609600"/>
                </a:lnTo>
                <a:lnTo>
                  <a:pt x="397510" y="622300"/>
                </a:lnTo>
                <a:lnTo>
                  <a:pt x="390779" y="622300"/>
                </a:lnTo>
                <a:lnTo>
                  <a:pt x="390779" y="635000"/>
                </a:lnTo>
                <a:lnTo>
                  <a:pt x="370560" y="635000"/>
                </a:lnTo>
                <a:lnTo>
                  <a:pt x="370560" y="647700"/>
                </a:lnTo>
                <a:lnTo>
                  <a:pt x="1017371" y="647700"/>
                </a:lnTo>
                <a:lnTo>
                  <a:pt x="1017371" y="635000"/>
                </a:lnTo>
                <a:lnTo>
                  <a:pt x="1017371" y="622300"/>
                </a:lnTo>
                <a:lnTo>
                  <a:pt x="1017371" y="12700"/>
                </a:lnTo>
                <a:lnTo>
                  <a:pt x="1017371" y="0"/>
                </a:lnTo>
                <a:close/>
              </a:path>
            </a:pathLst>
          </a:custGeom>
          <a:solidFill>
            <a:srgbClr val="F0F4BF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63" name="bg object 63"/>
          <p:cNvSpPr/>
          <p:nvPr/>
        </p:nvSpPr>
        <p:spPr>
          <a:xfrm>
            <a:off x="19045608" y="12945019"/>
            <a:ext cx="1287759" cy="850900"/>
          </a:xfrm>
          <a:custGeom>
            <a:avLst/>
            <a:gdLst/>
            <a:ahLst/>
            <a:cxnLst/>
            <a:rect l="l" t="t" r="r" b="b"/>
            <a:pathLst>
              <a:path w="1024255" h="850900">
                <a:moveTo>
                  <a:pt x="1024102" y="0"/>
                </a:moveTo>
                <a:lnTo>
                  <a:pt x="431203" y="0"/>
                </a:lnTo>
                <a:lnTo>
                  <a:pt x="431203" y="25400"/>
                </a:lnTo>
                <a:lnTo>
                  <a:pt x="444665" y="25400"/>
                </a:lnTo>
                <a:lnTo>
                  <a:pt x="444665" y="38100"/>
                </a:lnTo>
                <a:lnTo>
                  <a:pt x="451408" y="38100"/>
                </a:lnTo>
                <a:lnTo>
                  <a:pt x="451408" y="50800"/>
                </a:lnTo>
                <a:lnTo>
                  <a:pt x="458152" y="50800"/>
                </a:lnTo>
                <a:lnTo>
                  <a:pt x="458152" y="63500"/>
                </a:lnTo>
                <a:lnTo>
                  <a:pt x="464883" y="63500"/>
                </a:lnTo>
                <a:lnTo>
                  <a:pt x="464883" y="101600"/>
                </a:lnTo>
                <a:lnTo>
                  <a:pt x="478358" y="101600"/>
                </a:lnTo>
                <a:lnTo>
                  <a:pt x="478358" y="139700"/>
                </a:lnTo>
                <a:lnTo>
                  <a:pt x="855662" y="139700"/>
                </a:lnTo>
                <a:lnTo>
                  <a:pt x="855662" y="203200"/>
                </a:lnTo>
                <a:lnTo>
                  <a:pt x="848931" y="203200"/>
                </a:lnTo>
                <a:lnTo>
                  <a:pt x="848931" y="228600"/>
                </a:lnTo>
                <a:lnTo>
                  <a:pt x="842187" y="228600"/>
                </a:lnTo>
                <a:lnTo>
                  <a:pt x="842187" y="254000"/>
                </a:lnTo>
                <a:lnTo>
                  <a:pt x="835444" y="254000"/>
                </a:lnTo>
                <a:lnTo>
                  <a:pt x="835444" y="266700"/>
                </a:lnTo>
                <a:lnTo>
                  <a:pt x="828713" y="266700"/>
                </a:lnTo>
                <a:lnTo>
                  <a:pt x="828713" y="292100"/>
                </a:lnTo>
                <a:lnTo>
                  <a:pt x="815238" y="292100"/>
                </a:lnTo>
                <a:lnTo>
                  <a:pt x="815238" y="304800"/>
                </a:lnTo>
                <a:lnTo>
                  <a:pt x="808507" y="304800"/>
                </a:lnTo>
                <a:lnTo>
                  <a:pt x="808507" y="330200"/>
                </a:lnTo>
                <a:lnTo>
                  <a:pt x="801763" y="330200"/>
                </a:lnTo>
                <a:lnTo>
                  <a:pt x="801763" y="342900"/>
                </a:lnTo>
                <a:lnTo>
                  <a:pt x="795032" y="342900"/>
                </a:lnTo>
                <a:lnTo>
                  <a:pt x="795032" y="355600"/>
                </a:lnTo>
                <a:lnTo>
                  <a:pt x="781545" y="355600"/>
                </a:lnTo>
                <a:lnTo>
                  <a:pt x="781545" y="368300"/>
                </a:lnTo>
                <a:lnTo>
                  <a:pt x="768070" y="368300"/>
                </a:lnTo>
                <a:lnTo>
                  <a:pt x="768070" y="381000"/>
                </a:lnTo>
                <a:lnTo>
                  <a:pt x="754595" y="381000"/>
                </a:lnTo>
                <a:lnTo>
                  <a:pt x="754595" y="393700"/>
                </a:lnTo>
                <a:lnTo>
                  <a:pt x="741121" y="393700"/>
                </a:lnTo>
                <a:lnTo>
                  <a:pt x="741121" y="406400"/>
                </a:lnTo>
                <a:lnTo>
                  <a:pt x="720915" y="406400"/>
                </a:lnTo>
                <a:lnTo>
                  <a:pt x="720915" y="419100"/>
                </a:lnTo>
                <a:lnTo>
                  <a:pt x="700697" y="419100"/>
                </a:lnTo>
                <a:lnTo>
                  <a:pt x="700697" y="444500"/>
                </a:lnTo>
                <a:lnTo>
                  <a:pt x="680491" y="444500"/>
                </a:lnTo>
                <a:lnTo>
                  <a:pt x="680491" y="457200"/>
                </a:lnTo>
                <a:lnTo>
                  <a:pt x="653542" y="457200"/>
                </a:lnTo>
                <a:lnTo>
                  <a:pt x="653542" y="469900"/>
                </a:lnTo>
                <a:lnTo>
                  <a:pt x="633323" y="469900"/>
                </a:lnTo>
                <a:lnTo>
                  <a:pt x="633323" y="482600"/>
                </a:lnTo>
                <a:lnTo>
                  <a:pt x="606374" y="482600"/>
                </a:lnTo>
                <a:lnTo>
                  <a:pt x="606374" y="495300"/>
                </a:lnTo>
                <a:lnTo>
                  <a:pt x="559206" y="495300"/>
                </a:lnTo>
                <a:lnTo>
                  <a:pt x="559206" y="508000"/>
                </a:lnTo>
                <a:lnTo>
                  <a:pt x="478358" y="508000"/>
                </a:lnTo>
                <a:lnTo>
                  <a:pt x="478358" y="469900"/>
                </a:lnTo>
                <a:lnTo>
                  <a:pt x="485101" y="469900"/>
                </a:lnTo>
                <a:lnTo>
                  <a:pt x="485101" y="457200"/>
                </a:lnTo>
                <a:lnTo>
                  <a:pt x="485101" y="444500"/>
                </a:lnTo>
                <a:lnTo>
                  <a:pt x="485101" y="431800"/>
                </a:lnTo>
                <a:lnTo>
                  <a:pt x="485101" y="419100"/>
                </a:lnTo>
                <a:lnTo>
                  <a:pt x="498576" y="419100"/>
                </a:lnTo>
                <a:lnTo>
                  <a:pt x="498576" y="406400"/>
                </a:lnTo>
                <a:lnTo>
                  <a:pt x="417728" y="406400"/>
                </a:lnTo>
                <a:lnTo>
                  <a:pt x="417728" y="419100"/>
                </a:lnTo>
                <a:lnTo>
                  <a:pt x="410984" y="419100"/>
                </a:lnTo>
                <a:lnTo>
                  <a:pt x="410984" y="431800"/>
                </a:lnTo>
                <a:lnTo>
                  <a:pt x="404241" y="431800"/>
                </a:lnTo>
                <a:lnTo>
                  <a:pt x="404241" y="444500"/>
                </a:lnTo>
                <a:lnTo>
                  <a:pt x="397510" y="444500"/>
                </a:lnTo>
                <a:lnTo>
                  <a:pt x="397510" y="457200"/>
                </a:lnTo>
                <a:lnTo>
                  <a:pt x="363816" y="457200"/>
                </a:lnTo>
                <a:lnTo>
                  <a:pt x="363816" y="444500"/>
                </a:lnTo>
                <a:lnTo>
                  <a:pt x="350342" y="444500"/>
                </a:lnTo>
                <a:lnTo>
                  <a:pt x="350342" y="419100"/>
                </a:lnTo>
                <a:lnTo>
                  <a:pt x="336880" y="419100"/>
                </a:lnTo>
                <a:lnTo>
                  <a:pt x="336880" y="406400"/>
                </a:lnTo>
                <a:lnTo>
                  <a:pt x="249288" y="406400"/>
                </a:lnTo>
                <a:lnTo>
                  <a:pt x="249288" y="419100"/>
                </a:lnTo>
                <a:lnTo>
                  <a:pt x="249288" y="444500"/>
                </a:lnTo>
                <a:lnTo>
                  <a:pt x="256019" y="444500"/>
                </a:lnTo>
                <a:lnTo>
                  <a:pt x="256019" y="457200"/>
                </a:lnTo>
                <a:lnTo>
                  <a:pt x="256019" y="469900"/>
                </a:lnTo>
                <a:lnTo>
                  <a:pt x="256019" y="508000"/>
                </a:lnTo>
                <a:lnTo>
                  <a:pt x="53898" y="508000"/>
                </a:lnTo>
                <a:lnTo>
                  <a:pt x="53898" y="520700"/>
                </a:lnTo>
                <a:lnTo>
                  <a:pt x="94322" y="520700"/>
                </a:lnTo>
                <a:lnTo>
                  <a:pt x="94322" y="533400"/>
                </a:lnTo>
                <a:lnTo>
                  <a:pt x="134747" y="533400"/>
                </a:lnTo>
                <a:lnTo>
                  <a:pt x="134747" y="546100"/>
                </a:lnTo>
                <a:lnTo>
                  <a:pt x="141478" y="546100"/>
                </a:lnTo>
                <a:lnTo>
                  <a:pt x="141478" y="558800"/>
                </a:lnTo>
                <a:lnTo>
                  <a:pt x="175171" y="558800"/>
                </a:lnTo>
                <a:lnTo>
                  <a:pt x="175171" y="571500"/>
                </a:lnTo>
                <a:lnTo>
                  <a:pt x="188645" y="571500"/>
                </a:lnTo>
                <a:lnTo>
                  <a:pt x="188645" y="584200"/>
                </a:lnTo>
                <a:lnTo>
                  <a:pt x="195389" y="584200"/>
                </a:lnTo>
                <a:lnTo>
                  <a:pt x="195389" y="596900"/>
                </a:lnTo>
                <a:lnTo>
                  <a:pt x="208851" y="596900"/>
                </a:lnTo>
                <a:lnTo>
                  <a:pt x="208851" y="609600"/>
                </a:lnTo>
                <a:lnTo>
                  <a:pt x="215595" y="609600"/>
                </a:lnTo>
                <a:lnTo>
                  <a:pt x="215595" y="622300"/>
                </a:lnTo>
                <a:lnTo>
                  <a:pt x="202120" y="622300"/>
                </a:lnTo>
                <a:lnTo>
                  <a:pt x="202120" y="635000"/>
                </a:lnTo>
                <a:lnTo>
                  <a:pt x="181914" y="635000"/>
                </a:lnTo>
                <a:lnTo>
                  <a:pt x="181914" y="647700"/>
                </a:lnTo>
                <a:lnTo>
                  <a:pt x="175171" y="647700"/>
                </a:lnTo>
                <a:lnTo>
                  <a:pt x="175171" y="660400"/>
                </a:lnTo>
                <a:lnTo>
                  <a:pt x="148221" y="660400"/>
                </a:lnTo>
                <a:lnTo>
                  <a:pt x="148221" y="673100"/>
                </a:lnTo>
                <a:lnTo>
                  <a:pt x="141478" y="673100"/>
                </a:lnTo>
                <a:lnTo>
                  <a:pt x="141478" y="685800"/>
                </a:lnTo>
                <a:lnTo>
                  <a:pt x="107797" y="685800"/>
                </a:lnTo>
                <a:lnTo>
                  <a:pt x="107797" y="698500"/>
                </a:lnTo>
                <a:lnTo>
                  <a:pt x="80848" y="698500"/>
                </a:lnTo>
                <a:lnTo>
                  <a:pt x="80848" y="711200"/>
                </a:lnTo>
                <a:lnTo>
                  <a:pt x="0" y="711200"/>
                </a:lnTo>
                <a:lnTo>
                  <a:pt x="0" y="723900"/>
                </a:lnTo>
                <a:lnTo>
                  <a:pt x="181914" y="723900"/>
                </a:lnTo>
                <a:lnTo>
                  <a:pt x="181914" y="711200"/>
                </a:lnTo>
                <a:lnTo>
                  <a:pt x="262763" y="711200"/>
                </a:lnTo>
                <a:lnTo>
                  <a:pt x="262763" y="749300"/>
                </a:lnTo>
                <a:lnTo>
                  <a:pt x="262763" y="774700"/>
                </a:lnTo>
                <a:lnTo>
                  <a:pt x="256019" y="774700"/>
                </a:lnTo>
                <a:lnTo>
                  <a:pt x="256019" y="787400"/>
                </a:lnTo>
                <a:lnTo>
                  <a:pt x="256019" y="800100"/>
                </a:lnTo>
                <a:lnTo>
                  <a:pt x="249288" y="800100"/>
                </a:lnTo>
                <a:lnTo>
                  <a:pt x="249288" y="812800"/>
                </a:lnTo>
                <a:lnTo>
                  <a:pt x="249288" y="825500"/>
                </a:lnTo>
                <a:lnTo>
                  <a:pt x="309918" y="825500"/>
                </a:lnTo>
                <a:lnTo>
                  <a:pt x="309918" y="812800"/>
                </a:lnTo>
                <a:lnTo>
                  <a:pt x="323392" y="812800"/>
                </a:lnTo>
                <a:lnTo>
                  <a:pt x="323392" y="800100"/>
                </a:lnTo>
                <a:lnTo>
                  <a:pt x="330136" y="800100"/>
                </a:lnTo>
                <a:lnTo>
                  <a:pt x="330136" y="787400"/>
                </a:lnTo>
                <a:lnTo>
                  <a:pt x="343611" y="787400"/>
                </a:lnTo>
                <a:lnTo>
                  <a:pt x="343611" y="774700"/>
                </a:lnTo>
                <a:lnTo>
                  <a:pt x="357085" y="774700"/>
                </a:lnTo>
                <a:lnTo>
                  <a:pt x="357085" y="749300"/>
                </a:lnTo>
                <a:lnTo>
                  <a:pt x="377291" y="749300"/>
                </a:lnTo>
                <a:lnTo>
                  <a:pt x="377291" y="774700"/>
                </a:lnTo>
                <a:lnTo>
                  <a:pt x="397510" y="774700"/>
                </a:lnTo>
                <a:lnTo>
                  <a:pt x="397510" y="787400"/>
                </a:lnTo>
                <a:lnTo>
                  <a:pt x="404241" y="787400"/>
                </a:lnTo>
                <a:lnTo>
                  <a:pt x="404241" y="800100"/>
                </a:lnTo>
                <a:lnTo>
                  <a:pt x="417728" y="800100"/>
                </a:lnTo>
                <a:lnTo>
                  <a:pt x="417728" y="812800"/>
                </a:lnTo>
                <a:lnTo>
                  <a:pt x="424459" y="812800"/>
                </a:lnTo>
                <a:lnTo>
                  <a:pt x="424459" y="825500"/>
                </a:lnTo>
                <a:lnTo>
                  <a:pt x="431203" y="825500"/>
                </a:lnTo>
                <a:lnTo>
                  <a:pt x="431203" y="838200"/>
                </a:lnTo>
                <a:lnTo>
                  <a:pt x="437934" y="838200"/>
                </a:lnTo>
                <a:lnTo>
                  <a:pt x="437934" y="850900"/>
                </a:lnTo>
                <a:lnTo>
                  <a:pt x="512051" y="850900"/>
                </a:lnTo>
                <a:lnTo>
                  <a:pt x="512051" y="838200"/>
                </a:lnTo>
                <a:lnTo>
                  <a:pt x="512051" y="825500"/>
                </a:lnTo>
                <a:lnTo>
                  <a:pt x="505307" y="825500"/>
                </a:lnTo>
                <a:lnTo>
                  <a:pt x="505307" y="812800"/>
                </a:lnTo>
                <a:lnTo>
                  <a:pt x="491832" y="812800"/>
                </a:lnTo>
                <a:lnTo>
                  <a:pt x="491832" y="800100"/>
                </a:lnTo>
                <a:lnTo>
                  <a:pt x="491832" y="787400"/>
                </a:lnTo>
                <a:lnTo>
                  <a:pt x="485101" y="787400"/>
                </a:lnTo>
                <a:lnTo>
                  <a:pt x="485101" y="774700"/>
                </a:lnTo>
                <a:lnTo>
                  <a:pt x="485101" y="749300"/>
                </a:lnTo>
                <a:lnTo>
                  <a:pt x="485101" y="711200"/>
                </a:lnTo>
                <a:lnTo>
                  <a:pt x="720915" y="711200"/>
                </a:lnTo>
                <a:lnTo>
                  <a:pt x="720915" y="698500"/>
                </a:lnTo>
                <a:lnTo>
                  <a:pt x="673747" y="698500"/>
                </a:lnTo>
                <a:lnTo>
                  <a:pt x="673747" y="685800"/>
                </a:lnTo>
                <a:lnTo>
                  <a:pt x="633323" y="685800"/>
                </a:lnTo>
                <a:lnTo>
                  <a:pt x="633323" y="673100"/>
                </a:lnTo>
                <a:lnTo>
                  <a:pt x="606374" y="673100"/>
                </a:lnTo>
                <a:lnTo>
                  <a:pt x="606374" y="660400"/>
                </a:lnTo>
                <a:lnTo>
                  <a:pt x="586155" y="660400"/>
                </a:lnTo>
                <a:lnTo>
                  <a:pt x="586155" y="647700"/>
                </a:lnTo>
                <a:lnTo>
                  <a:pt x="572693" y="647700"/>
                </a:lnTo>
                <a:lnTo>
                  <a:pt x="572693" y="635000"/>
                </a:lnTo>
                <a:lnTo>
                  <a:pt x="545731" y="635000"/>
                </a:lnTo>
                <a:lnTo>
                  <a:pt x="545731" y="622300"/>
                </a:lnTo>
                <a:lnTo>
                  <a:pt x="525526" y="622300"/>
                </a:lnTo>
                <a:lnTo>
                  <a:pt x="525526" y="609600"/>
                </a:lnTo>
                <a:lnTo>
                  <a:pt x="525526" y="596900"/>
                </a:lnTo>
                <a:lnTo>
                  <a:pt x="532257" y="596900"/>
                </a:lnTo>
                <a:lnTo>
                  <a:pt x="532257" y="584200"/>
                </a:lnTo>
                <a:lnTo>
                  <a:pt x="559206" y="584200"/>
                </a:lnTo>
                <a:lnTo>
                  <a:pt x="559206" y="571500"/>
                </a:lnTo>
                <a:lnTo>
                  <a:pt x="572693" y="571500"/>
                </a:lnTo>
                <a:lnTo>
                  <a:pt x="572693" y="558800"/>
                </a:lnTo>
                <a:lnTo>
                  <a:pt x="592899" y="558800"/>
                </a:lnTo>
                <a:lnTo>
                  <a:pt x="592899" y="546100"/>
                </a:lnTo>
                <a:lnTo>
                  <a:pt x="613117" y="546100"/>
                </a:lnTo>
                <a:lnTo>
                  <a:pt x="613117" y="533400"/>
                </a:lnTo>
                <a:lnTo>
                  <a:pt x="633323" y="533400"/>
                </a:lnTo>
                <a:lnTo>
                  <a:pt x="633323" y="520700"/>
                </a:lnTo>
                <a:lnTo>
                  <a:pt x="673747" y="520700"/>
                </a:lnTo>
                <a:lnTo>
                  <a:pt x="673747" y="508000"/>
                </a:lnTo>
                <a:lnTo>
                  <a:pt x="700697" y="508000"/>
                </a:lnTo>
                <a:lnTo>
                  <a:pt x="700697" y="495300"/>
                </a:lnTo>
                <a:lnTo>
                  <a:pt x="842187" y="495300"/>
                </a:lnTo>
                <a:lnTo>
                  <a:pt x="842187" y="508000"/>
                </a:lnTo>
                <a:lnTo>
                  <a:pt x="896086" y="508000"/>
                </a:lnTo>
                <a:lnTo>
                  <a:pt x="896086" y="520700"/>
                </a:lnTo>
                <a:lnTo>
                  <a:pt x="929779" y="520700"/>
                </a:lnTo>
                <a:lnTo>
                  <a:pt x="929779" y="533400"/>
                </a:lnTo>
                <a:lnTo>
                  <a:pt x="970203" y="533400"/>
                </a:lnTo>
                <a:lnTo>
                  <a:pt x="970203" y="558800"/>
                </a:lnTo>
                <a:lnTo>
                  <a:pt x="997153" y="558800"/>
                </a:lnTo>
                <a:lnTo>
                  <a:pt x="997153" y="571500"/>
                </a:lnTo>
                <a:lnTo>
                  <a:pt x="1010627" y="571500"/>
                </a:lnTo>
                <a:lnTo>
                  <a:pt x="1010627" y="584200"/>
                </a:lnTo>
                <a:lnTo>
                  <a:pt x="1024102" y="584200"/>
                </a:lnTo>
                <a:lnTo>
                  <a:pt x="1024102" y="25400"/>
                </a:lnTo>
                <a:lnTo>
                  <a:pt x="1024102" y="0"/>
                </a:lnTo>
                <a:close/>
              </a:path>
            </a:pathLst>
          </a:custGeom>
          <a:solidFill>
            <a:srgbClr val="F0F4BF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64" name="bg object 64"/>
          <p:cNvSpPr/>
          <p:nvPr/>
        </p:nvSpPr>
        <p:spPr>
          <a:xfrm>
            <a:off x="18977841" y="13084719"/>
            <a:ext cx="1059427" cy="279400"/>
          </a:xfrm>
          <a:custGeom>
            <a:avLst/>
            <a:gdLst/>
            <a:ahLst/>
            <a:cxnLst/>
            <a:rect l="l" t="t" r="r" b="b"/>
            <a:pathLst>
              <a:path w="842644" h="279400">
                <a:moveTo>
                  <a:pt x="384035" y="254000"/>
                </a:moveTo>
                <a:lnTo>
                  <a:pt x="370560" y="254000"/>
                </a:lnTo>
                <a:lnTo>
                  <a:pt x="370560" y="228600"/>
                </a:lnTo>
                <a:lnTo>
                  <a:pt x="350342" y="228600"/>
                </a:lnTo>
                <a:lnTo>
                  <a:pt x="350342" y="215900"/>
                </a:lnTo>
                <a:lnTo>
                  <a:pt x="350342" y="203200"/>
                </a:lnTo>
                <a:lnTo>
                  <a:pt x="350342" y="190500"/>
                </a:lnTo>
                <a:lnTo>
                  <a:pt x="350342" y="177800"/>
                </a:lnTo>
                <a:lnTo>
                  <a:pt x="336867" y="177800"/>
                </a:lnTo>
                <a:lnTo>
                  <a:pt x="336867" y="165100"/>
                </a:lnTo>
                <a:lnTo>
                  <a:pt x="336867" y="152400"/>
                </a:lnTo>
                <a:lnTo>
                  <a:pt x="336867" y="139700"/>
                </a:lnTo>
                <a:lnTo>
                  <a:pt x="330136" y="139700"/>
                </a:lnTo>
                <a:lnTo>
                  <a:pt x="330136" y="127000"/>
                </a:lnTo>
                <a:lnTo>
                  <a:pt x="330136" y="101600"/>
                </a:lnTo>
                <a:lnTo>
                  <a:pt x="323392" y="101600"/>
                </a:lnTo>
                <a:lnTo>
                  <a:pt x="323392" y="12700"/>
                </a:lnTo>
                <a:lnTo>
                  <a:pt x="330136" y="12700"/>
                </a:lnTo>
                <a:lnTo>
                  <a:pt x="330136" y="10160"/>
                </a:lnTo>
                <a:lnTo>
                  <a:pt x="330136" y="0"/>
                </a:lnTo>
                <a:lnTo>
                  <a:pt x="0" y="0"/>
                </a:lnTo>
                <a:lnTo>
                  <a:pt x="0" y="10160"/>
                </a:lnTo>
                <a:lnTo>
                  <a:pt x="0" y="12700"/>
                </a:lnTo>
                <a:lnTo>
                  <a:pt x="53898" y="12700"/>
                </a:lnTo>
                <a:lnTo>
                  <a:pt x="53898" y="25400"/>
                </a:lnTo>
                <a:lnTo>
                  <a:pt x="94322" y="25400"/>
                </a:lnTo>
                <a:lnTo>
                  <a:pt x="94322" y="38100"/>
                </a:lnTo>
                <a:lnTo>
                  <a:pt x="114528" y="38100"/>
                </a:lnTo>
                <a:lnTo>
                  <a:pt x="114528" y="50800"/>
                </a:lnTo>
                <a:lnTo>
                  <a:pt x="148221" y="50800"/>
                </a:lnTo>
                <a:lnTo>
                  <a:pt x="148221" y="63500"/>
                </a:lnTo>
                <a:lnTo>
                  <a:pt x="175171" y="63500"/>
                </a:lnTo>
                <a:lnTo>
                  <a:pt x="175171" y="76200"/>
                </a:lnTo>
                <a:lnTo>
                  <a:pt x="181902" y="76200"/>
                </a:lnTo>
                <a:lnTo>
                  <a:pt x="181902" y="88900"/>
                </a:lnTo>
                <a:lnTo>
                  <a:pt x="202120" y="88900"/>
                </a:lnTo>
                <a:lnTo>
                  <a:pt x="202120" y="101600"/>
                </a:lnTo>
                <a:lnTo>
                  <a:pt x="215595" y="101600"/>
                </a:lnTo>
                <a:lnTo>
                  <a:pt x="215595" y="127000"/>
                </a:lnTo>
                <a:lnTo>
                  <a:pt x="229069" y="127000"/>
                </a:lnTo>
                <a:lnTo>
                  <a:pt x="229069" y="139700"/>
                </a:lnTo>
                <a:lnTo>
                  <a:pt x="235813" y="139700"/>
                </a:lnTo>
                <a:lnTo>
                  <a:pt x="235813" y="152400"/>
                </a:lnTo>
                <a:lnTo>
                  <a:pt x="256019" y="152400"/>
                </a:lnTo>
                <a:lnTo>
                  <a:pt x="256019" y="165100"/>
                </a:lnTo>
                <a:lnTo>
                  <a:pt x="262750" y="165100"/>
                </a:lnTo>
                <a:lnTo>
                  <a:pt x="262750" y="177800"/>
                </a:lnTo>
                <a:lnTo>
                  <a:pt x="262750" y="190500"/>
                </a:lnTo>
                <a:lnTo>
                  <a:pt x="269494" y="190500"/>
                </a:lnTo>
                <a:lnTo>
                  <a:pt x="269494" y="203200"/>
                </a:lnTo>
                <a:lnTo>
                  <a:pt x="276225" y="203200"/>
                </a:lnTo>
                <a:lnTo>
                  <a:pt x="276225" y="215900"/>
                </a:lnTo>
                <a:lnTo>
                  <a:pt x="282968" y="215900"/>
                </a:lnTo>
                <a:lnTo>
                  <a:pt x="282968" y="228600"/>
                </a:lnTo>
                <a:lnTo>
                  <a:pt x="296443" y="228600"/>
                </a:lnTo>
                <a:lnTo>
                  <a:pt x="296443" y="254000"/>
                </a:lnTo>
                <a:lnTo>
                  <a:pt x="296443" y="266700"/>
                </a:lnTo>
                <a:lnTo>
                  <a:pt x="384035" y="266700"/>
                </a:lnTo>
                <a:lnTo>
                  <a:pt x="384035" y="254000"/>
                </a:lnTo>
                <a:close/>
              </a:path>
              <a:path w="842644" h="279400">
                <a:moveTo>
                  <a:pt x="842187" y="0"/>
                </a:moveTo>
                <a:lnTo>
                  <a:pt x="539000" y="0"/>
                </a:lnTo>
                <a:lnTo>
                  <a:pt x="539000" y="12700"/>
                </a:lnTo>
                <a:lnTo>
                  <a:pt x="539000" y="25400"/>
                </a:lnTo>
                <a:lnTo>
                  <a:pt x="539000" y="101600"/>
                </a:lnTo>
                <a:lnTo>
                  <a:pt x="532257" y="101600"/>
                </a:lnTo>
                <a:lnTo>
                  <a:pt x="532257" y="114300"/>
                </a:lnTo>
                <a:lnTo>
                  <a:pt x="532257" y="127000"/>
                </a:lnTo>
                <a:lnTo>
                  <a:pt x="525526" y="127000"/>
                </a:lnTo>
                <a:lnTo>
                  <a:pt x="525526" y="139700"/>
                </a:lnTo>
                <a:lnTo>
                  <a:pt x="525526" y="152400"/>
                </a:lnTo>
                <a:lnTo>
                  <a:pt x="525526" y="177800"/>
                </a:lnTo>
                <a:lnTo>
                  <a:pt x="518782" y="177800"/>
                </a:lnTo>
                <a:lnTo>
                  <a:pt x="518782" y="203200"/>
                </a:lnTo>
                <a:lnTo>
                  <a:pt x="512051" y="203200"/>
                </a:lnTo>
                <a:lnTo>
                  <a:pt x="512051" y="215900"/>
                </a:lnTo>
                <a:lnTo>
                  <a:pt x="498563" y="215900"/>
                </a:lnTo>
                <a:lnTo>
                  <a:pt x="498563" y="228600"/>
                </a:lnTo>
                <a:lnTo>
                  <a:pt x="491832" y="228600"/>
                </a:lnTo>
                <a:lnTo>
                  <a:pt x="491832" y="241300"/>
                </a:lnTo>
                <a:lnTo>
                  <a:pt x="485101" y="241300"/>
                </a:lnTo>
                <a:lnTo>
                  <a:pt x="485101" y="266700"/>
                </a:lnTo>
                <a:lnTo>
                  <a:pt x="471627" y="266700"/>
                </a:lnTo>
                <a:lnTo>
                  <a:pt x="471627" y="279400"/>
                </a:lnTo>
                <a:lnTo>
                  <a:pt x="552475" y="279400"/>
                </a:lnTo>
                <a:lnTo>
                  <a:pt x="552475" y="266700"/>
                </a:lnTo>
                <a:lnTo>
                  <a:pt x="552475" y="241300"/>
                </a:lnTo>
                <a:lnTo>
                  <a:pt x="559206" y="241300"/>
                </a:lnTo>
                <a:lnTo>
                  <a:pt x="559206" y="228600"/>
                </a:lnTo>
                <a:lnTo>
                  <a:pt x="565950" y="228600"/>
                </a:lnTo>
                <a:lnTo>
                  <a:pt x="565950" y="215900"/>
                </a:lnTo>
                <a:lnTo>
                  <a:pt x="572681" y="215900"/>
                </a:lnTo>
                <a:lnTo>
                  <a:pt x="572681" y="203200"/>
                </a:lnTo>
                <a:lnTo>
                  <a:pt x="586155" y="203200"/>
                </a:lnTo>
                <a:lnTo>
                  <a:pt x="586155" y="177800"/>
                </a:lnTo>
                <a:lnTo>
                  <a:pt x="592899" y="177800"/>
                </a:lnTo>
                <a:lnTo>
                  <a:pt x="592899" y="152400"/>
                </a:lnTo>
                <a:lnTo>
                  <a:pt x="606374" y="152400"/>
                </a:lnTo>
                <a:lnTo>
                  <a:pt x="606374" y="139700"/>
                </a:lnTo>
                <a:lnTo>
                  <a:pt x="613105" y="139700"/>
                </a:lnTo>
                <a:lnTo>
                  <a:pt x="613105" y="127000"/>
                </a:lnTo>
                <a:lnTo>
                  <a:pt x="640054" y="127000"/>
                </a:lnTo>
                <a:lnTo>
                  <a:pt x="640054" y="114300"/>
                </a:lnTo>
                <a:lnTo>
                  <a:pt x="646798" y="114300"/>
                </a:lnTo>
                <a:lnTo>
                  <a:pt x="646798" y="101600"/>
                </a:lnTo>
                <a:lnTo>
                  <a:pt x="660273" y="101600"/>
                </a:lnTo>
                <a:lnTo>
                  <a:pt x="660273" y="88900"/>
                </a:lnTo>
                <a:lnTo>
                  <a:pt x="673747" y="88900"/>
                </a:lnTo>
                <a:lnTo>
                  <a:pt x="673747" y="63500"/>
                </a:lnTo>
                <a:lnTo>
                  <a:pt x="693966" y="63500"/>
                </a:lnTo>
                <a:lnTo>
                  <a:pt x="693966" y="50800"/>
                </a:lnTo>
                <a:lnTo>
                  <a:pt x="720915" y="50800"/>
                </a:lnTo>
                <a:lnTo>
                  <a:pt x="720915" y="38100"/>
                </a:lnTo>
                <a:lnTo>
                  <a:pt x="768070" y="38100"/>
                </a:lnTo>
                <a:lnTo>
                  <a:pt x="768070" y="25400"/>
                </a:lnTo>
                <a:lnTo>
                  <a:pt x="808494" y="25400"/>
                </a:lnTo>
                <a:lnTo>
                  <a:pt x="808494" y="12700"/>
                </a:lnTo>
                <a:lnTo>
                  <a:pt x="842187" y="12700"/>
                </a:lnTo>
                <a:lnTo>
                  <a:pt x="842187" y="0"/>
                </a:lnTo>
                <a:close/>
              </a:path>
            </a:pathLst>
          </a:custGeom>
          <a:solidFill>
            <a:srgbClr val="F0F4BF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65" name="bg object 65"/>
          <p:cNvSpPr/>
          <p:nvPr/>
        </p:nvSpPr>
        <p:spPr>
          <a:xfrm>
            <a:off x="17563190" y="13370469"/>
            <a:ext cx="500574" cy="383540"/>
          </a:xfrm>
          <a:custGeom>
            <a:avLst/>
            <a:gdLst/>
            <a:ahLst/>
            <a:cxnLst/>
            <a:rect l="l" t="t" r="r" b="b"/>
            <a:pathLst>
              <a:path w="398144" h="383540">
                <a:moveTo>
                  <a:pt x="397522" y="148590"/>
                </a:moveTo>
                <a:lnTo>
                  <a:pt x="390779" y="148590"/>
                </a:lnTo>
                <a:lnTo>
                  <a:pt x="390779" y="134620"/>
                </a:lnTo>
                <a:lnTo>
                  <a:pt x="384048" y="134620"/>
                </a:lnTo>
                <a:lnTo>
                  <a:pt x="384048" y="128270"/>
                </a:lnTo>
                <a:lnTo>
                  <a:pt x="384048" y="114300"/>
                </a:lnTo>
                <a:lnTo>
                  <a:pt x="377304" y="114300"/>
                </a:lnTo>
                <a:lnTo>
                  <a:pt x="377304" y="101600"/>
                </a:lnTo>
                <a:lnTo>
                  <a:pt x="370573" y="101600"/>
                </a:lnTo>
                <a:lnTo>
                  <a:pt x="370573" y="87630"/>
                </a:lnTo>
                <a:lnTo>
                  <a:pt x="363829" y="87630"/>
                </a:lnTo>
                <a:lnTo>
                  <a:pt x="363829" y="73660"/>
                </a:lnTo>
                <a:lnTo>
                  <a:pt x="363829" y="67310"/>
                </a:lnTo>
                <a:lnTo>
                  <a:pt x="350354" y="67310"/>
                </a:lnTo>
                <a:lnTo>
                  <a:pt x="350354" y="60960"/>
                </a:lnTo>
                <a:lnTo>
                  <a:pt x="343611" y="60960"/>
                </a:lnTo>
                <a:lnTo>
                  <a:pt x="343611" y="53340"/>
                </a:lnTo>
                <a:lnTo>
                  <a:pt x="336880" y="53340"/>
                </a:lnTo>
                <a:lnTo>
                  <a:pt x="336880" y="46990"/>
                </a:lnTo>
                <a:lnTo>
                  <a:pt x="330149" y="46990"/>
                </a:lnTo>
                <a:lnTo>
                  <a:pt x="330149" y="40640"/>
                </a:lnTo>
                <a:lnTo>
                  <a:pt x="323405" y="40640"/>
                </a:lnTo>
                <a:lnTo>
                  <a:pt x="323405" y="34290"/>
                </a:lnTo>
                <a:lnTo>
                  <a:pt x="309930" y="34290"/>
                </a:lnTo>
                <a:lnTo>
                  <a:pt x="309930" y="26670"/>
                </a:lnTo>
                <a:lnTo>
                  <a:pt x="303187" y="26670"/>
                </a:lnTo>
                <a:lnTo>
                  <a:pt x="303187" y="20320"/>
                </a:lnTo>
                <a:lnTo>
                  <a:pt x="296456" y="20320"/>
                </a:lnTo>
                <a:lnTo>
                  <a:pt x="296456" y="13970"/>
                </a:lnTo>
                <a:lnTo>
                  <a:pt x="289725" y="13970"/>
                </a:lnTo>
                <a:lnTo>
                  <a:pt x="289725" y="6350"/>
                </a:lnTo>
                <a:lnTo>
                  <a:pt x="262763" y="6350"/>
                </a:lnTo>
                <a:lnTo>
                  <a:pt x="262763" y="0"/>
                </a:lnTo>
                <a:lnTo>
                  <a:pt x="134759" y="0"/>
                </a:lnTo>
                <a:lnTo>
                  <a:pt x="134759" y="6350"/>
                </a:lnTo>
                <a:lnTo>
                  <a:pt x="128016" y="6350"/>
                </a:lnTo>
                <a:lnTo>
                  <a:pt x="128016" y="13970"/>
                </a:lnTo>
                <a:lnTo>
                  <a:pt x="107797" y="13970"/>
                </a:lnTo>
                <a:lnTo>
                  <a:pt x="107797" y="20320"/>
                </a:lnTo>
                <a:lnTo>
                  <a:pt x="94335" y="20320"/>
                </a:lnTo>
                <a:lnTo>
                  <a:pt x="94335" y="26670"/>
                </a:lnTo>
                <a:lnTo>
                  <a:pt x="80848" y="26670"/>
                </a:lnTo>
                <a:lnTo>
                  <a:pt x="80848" y="34290"/>
                </a:lnTo>
                <a:lnTo>
                  <a:pt x="74117" y="34290"/>
                </a:lnTo>
                <a:lnTo>
                  <a:pt x="74117" y="40640"/>
                </a:lnTo>
                <a:lnTo>
                  <a:pt x="67373" y="40640"/>
                </a:lnTo>
                <a:lnTo>
                  <a:pt x="67373" y="46990"/>
                </a:lnTo>
                <a:lnTo>
                  <a:pt x="60642" y="46990"/>
                </a:lnTo>
                <a:lnTo>
                  <a:pt x="60642" y="53340"/>
                </a:lnTo>
                <a:lnTo>
                  <a:pt x="53898" y="53340"/>
                </a:lnTo>
                <a:lnTo>
                  <a:pt x="53898" y="60960"/>
                </a:lnTo>
                <a:lnTo>
                  <a:pt x="53898" y="67310"/>
                </a:lnTo>
                <a:lnTo>
                  <a:pt x="40424" y="67310"/>
                </a:lnTo>
                <a:lnTo>
                  <a:pt x="40424" y="73660"/>
                </a:lnTo>
                <a:lnTo>
                  <a:pt x="33693" y="73660"/>
                </a:lnTo>
                <a:lnTo>
                  <a:pt x="33693" y="87630"/>
                </a:lnTo>
                <a:lnTo>
                  <a:pt x="26949" y="87630"/>
                </a:lnTo>
                <a:lnTo>
                  <a:pt x="26949" y="101600"/>
                </a:lnTo>
                <a:lnTo>
                  <a:pt x="20218" y="101600"/>
                </a:lnTo>
                <a:lnTo>
                  <a:pt x="20218" y="114300"/>
                </a:lnTo>
                <a:lnTo>
                  <a:pt x="13474" y="114300"/>
                </a:lnTo>
                <a:lnTo>
                  <a:pt x="13474" y="128270"/>
                </a:lnTo>
                <a:lnTo>
                  <a:pt x="6743" y="128270"/>
                </a:lnTo>
                <a:lnTo>
                  <a:pt x="6743" y="134620"/>
                </a:lnTo>
                <a:lnTo>
                  <a:pt x="6743" y="148590"/>
                </a:lnTo>
                <a:lnTo>
                  <a:pt x="6743" y="154940"/>
                </a:lnTo>
                <a:lnTo>
                  <a:pt x="0" y="154940"/>
                </a:lnTo>
                <a:lnTo>
                  <a:pt x="0" y="222250"/>
                </a:lnTo>
                <a:lnTo>
                  <a:pt x="6743" y="222250"/>
                </a:lnTo>
                <a:lnTo>
                  <a:pt x="6743" y="248920"/>
                </a:lnTo>
                <a:lnTo>
                  <a:pt x="13474" y="248920"/>
                </a:lnTo>
                <a:lnTo>
                  <a:pt x="13474" y="262890"/>
                </a:lnTo>
                <a:lnTo>
                  <a:pt x="20218" y="262890"/>
                </a:lnTo>
                <a:lnTo>
                  <a:pt x="20218" y="276860"/>
                </a:lnTo>
                <a:lnTo>
                  <a:pt x="20218" y="283210"/>
                </a:lnTo>
                <a:lnTo>
                  <a:pt x="26949" y="283210"/>
                </a:lnTo>
                <a:lnTo>
                  <a:pt x="26949" y="289560"/>
                </a:lnTo>
                <a:lnTo>
                  <a:pt x="33693" y="289560"/>
                </a:lnTo>
                <a:lnTo>
                  <a:pt x="33693" y="295910"/>
                </a:lnTo>
                <a:lnTo>
                  <a:pt x="33693" y="303530"/>
                </a:lnTo>
                <a:lnTo>
                  <a:pt x="40424" y="303530"/>
                </a:lnTo>
                <a:lnTo>
                  <a:pt x="40424" y="309880"/>
                </a:lnTo>
                <a:lnTo>
                  <a:pt x="47167" y="309880"/>
                </a:lnTo>
                <a:lnTo>
                  <a:pt x="47167" y="316230"/>
                </a:lnTo>
                <a:lnTo>
                  <a:pt x="53898" y="316230"/>
                </a:lnTo>
                <a:lnTo>
                  <a:pt x="53898" y="323850"/>
                </a:lnTo>
                <a:lnTo>
                  <a:pt x="60642" y="323850"/>
                </a:lnTo>
                <a:lnTo>
                  <a:pt x="60642" y="330200"/>
                </a:lnTo>
                <a:lnTo>
                  <a:pt x="60642" y="336550"/>
                </a:lnTo>
                <a:lnTo>
                  <a:pt x="74117" y="336550"/>
                </a:lnTo>
                <a:lnTo>
                  <a:pt x="74117" y="344170"/>
                </a:lnTo>
                <a:lnTo>
                  <a:pt x="80848" y="344170"/>
                </a:lnTo>
                <a:lnTo>
                  <a:pt x="80848" y="350520"/>
                </a:lnTo>
                <a:lnTo>
                  <a:pt x="87591" y="350520"/>
                </a:lnTo>
                <a:lnTo>
                  <a:pt x="87591" y="356870"/>
                </a:lnTo>
                <a:lnTo>
                  <a:pt x="101066" y="356870"/>
                </a:lnTo>
                <a:lnTo>
                  <a:pt x="101066" y="364490"/>
                </a:lnTo>
                <a:lnTo>
                  <a:pt x="107797" y="364490"/>
                </a:lnTo>
                <a:lnTo>
                  <a:pt x="107797" y="370840"/>
                </a:lnTo>
                <a:lnTo>
                  <a:pt x="128016" y="370840"/>
                </a:lnTo>
                <a:lnTo>
                  <a:pt x="128016" y="377190"/>
                </a:lnTo>
                <a:lnTo>
                  <a:pt x="154965" y="377190"/>
                </a:lnTo>
                <a:lnTo>
                  <a:pt x="154965" y="383540"/>
                </a:lnTo>
                <a:lnTo>
                  <a:pt x="242557" y="383540"/>
                </a:lnTo>
                <a:lnTo>
                  <a:pt x="242557" y="377190"/>
                </a:lnTo>
                <a:lnTo>
                  <a:pt x="262763" y="377190"/>
                </a:lnTo>
                <a:lnTo>
                  <a:pt x="262763" y="370840"/>
                </a:lnTo>
                <a:lnTo>
                  <a:pt x="289725" y="370840"/>
                </a:lnTo>
                <a:lnTo>
                  <a:pt x="289725" y="364490"/>
                </a:lnTo>
                <a:lnTo>
                  <a:pt x="296456" y="364490"/>
                </a:lnTo>
                <a:lnTo>
                  <a:pt x="296456" y="356870"/>
                </a:lnTo>
                <a:lnTo>
                  <a:pt x="309930" y="356870"/>
                </a:lnTo>
                <a:lnTo>
                  <a:pt x="309930" y="350520"/>
                </a:lnTo>
                <a:lnTo>
                  <a:pt x="323405" y="350520"/>
                </a:lnTo>
                <a:lnTo>
                  <a:pt x="323405" y="344170"/>
                </a:lnTo>
                <a:lnTo>
                  <a:pt x="330149" y="344170"/>
                </a:lnTo>
                <a:lnTo>
                  <a:pt x="330149" y="336550"/>
                </a:lnTo>
                <a:lnTo>
                  <a:pt x="336880" y="336550"/>
                </a:lnTo>
                <a:lnTo>
                  <a:pt x="336880" y="330200"/>
                </a:lnTo>
                <a:lnTo>
                  <a:pt x="343611" y="330200"/>
                </a:lnTo>
                <a:lnTo>
                  <a:pt x="343611" y="323850"/>
                </a:lnTo>
                <a:lnTo>
                  <a:pt x="350354" y="323850"/>
                </a:lnTo>
                <a:lnTo>
                  <a:pt x="350354" y="316230"/>
                </a:lnTo>
                <a:lnTo>
                  <a:pt x="363829" y="316230"/>
                </a:lnTo>
                <a:lnTo>
                  <a:pt x="363829" y="309880"/>
                </a:lnTo>
                <a:lnTo>
                  <a:pt x="363829" y="303530"/>
                </a:lnTo>
                <a:lnTo>
                  <a:pt x="363829" y="295910"/>
                </a:lnTo>
                <a:lnTo>
                  <a:pt x="370573" y="295910"/>
                </a:lnTo>
                <a:lnTo>
                  <a:pt x="370573" y="289560"/>
                </a:lnTo>
                <a:lnTo>
                  <a:pt x="377304" y="289560"/>
                </a:lnTo>
                <a:lnTo>
                  <a:pt x="377304" y="283210"/>
                </a:lnTo>
                <a:lnTo>
                  <a:pt x="377304" y="276860"/>
                </a:lnTo>
                <a:lnTo>
                  <a:pt x="384048" y="276860"/>
                </a:lnTo>
                <a:lnTo>
                  <a:pt x="384048" y="262890"/>
                </a:lnTo>
                <a:lnTo>
                  <a:pt x="384048" y="248920"/>
                </a:lnTo>
                <a:lnTo>
                  <a:pt x="397522" y="248920"/>
                </a:lnTo>
                <a:lnTo>
                  <a:pt x="397522" y="222250"/>
                </a:lnTo>
                <a:lnTo>
                  <a:pt x="397522" y="154940"/>
                </a:lnTo>
                <a:lnTo>
                  <a:pt x="397522" y="148590"/>
                </a:lnTo>
                <a:close/>
              </a:path>
            </a:pathLst>
          </a:custGeom>
          <a:solidFill>
            <a:srgbClr val="F0F4BF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66" name="bg object 66"/>
          <p:cNvSpPr/>
          <p:nvPr/>
        </p:nvSpPr>
        <p:spPr>
          <a:xfrm>
            <a:off x="15208290" y="12942479"/>
            <a:ext cx="1719675" cy="1270000"/>
          </a:xfrm>
          <a:custGeom>
            <a:avLst/>
            <a:gdLst/>
            <a:ahLst/>
            <a:cxnLst/>
            <a:rect l="l" t="t" r="r" b="b"/>
            <a:pathLst>
              <a:path w="1367790" h="1270000">
                <a:moveTo>
                  <a:pt x="1367726" y="889000"/>
                </a:moveTo>
                <a:lnTo>
                  <a:pt x="1152118" y="889000"/>
                </a:lnTo>
                <a:lnTo>
                  <a:pt x="1152118" y="901700"/>
                </a:lnTo>
                <a:lnTo>
                  <a:pt x="1145374" y="901700"/>
                </a:lnTo>
                <a:lnTo>
                  <a:pt x="1145374" y="914400"/>
                </a:lnTo>
                <a:lnTo>
                  <a:pt x="1131912" y="914400"/>
                </a:lnTo>
                <a:lnTo>
                  <a:pt x="1131912" y="927100"/>
                </a:lnTo>
                <a:lnTo>
                  <a:pt x="1118438" y="927100"/>
                </a:lnTo>
                <a:lnTo>
                  <a:pt x="1118438" y="939800"/>
                </a:lnTo>
                <a:lnTo>
                  <a:pt x="1098219" y="939800"/>
                </a:lnTo>
                <a:lnTo>
                  <a:pt x="1098219" y="952500"/>
                </a:lnTo>
                <a:lnTo>
                  <a:pt x="1091488" y="952500"/>
                </a:lnTo>
                <a:lnTo>
                  <a:pt x="1091488" y="965200"/>
                </a:lnTo>
                <a:lnTo>
                  <a:pt x="1078001" y="965200"/>
                </a:lnTo>
                <a:lnTo>
                  <a:pt x="1078001" y="977900"/>
                </a:lnTo>
                <a:lnTo>
                  <a:pt x="1064526" y="977900"/>
                </a:lnTo>
                <a:lnTo>
                  <a:pt x="1064526" y="990600"/>
                </a:lnTo>
                <a:lnTo>
                  <a:pt x="1044321" y="990600"/>
                </a:lnTo>
                <a:lnTo>
                  <a:pt x="1044321" y="1003300"/>
                </a:lnTo>
                <a:lnTo>
                  <a:pt x="1024102" y="1003300"/>
                </a:lnTo>
                <a:lnTo>
                  <a:pt x="1024102" y="1016000"/>
                </a:lnTo>
                <a:lnTo>
                  <a:pt x="1003896" y="1016000"/>
                </a:lnTo>
                <a:lnTo>
                  <a:pt x="1003896" y="1028700"/>
                </a:lnTo>
                <a:lnTo>
                  <a:pt x="990422" y="1028700"/>
                </a:lnTo>
                <a:lnTo>
                  <a:pt x="990422" y="1041400"/>
                </a:lnTo>
                <a:lnTo>
                  <a:pt x="963472" y="1041400"/>
                </a:lnTo>
                <a:lnTo>
                  <a:pt x="963472" y="1054100"/>
                </a:lnTo>
                <a:lnTo>
                  <a:pt x="949998" y="1054100"/>
                </a:lnTo>
                <a:lnTo>
                  <a:pt x="949998" y="1066800"/>
                </a:lnTo>
                <a:lnTo>
                  <a:pt x="923036" y="1066800"/>
                </a:lnTo>
                <a:lnTo>
                  <a:pt x="923036" y="1079500"/>
                </a:lnTo>
                <a:lnTo>
                  <a:pt x="882611" y="1079500"/>
                </a:lnTo>
                <a:lnTo>
                  <a:pt x="882611" y="1092200"/>
                </a:lnTo>
                <a:lnTo>
                  <a:pt x="842187" y="1092200"/>
                </a:lnTo>
                <a:lnTo>
                  <a:pt x="842187" y="1104900"/>
                </a:lnTo>
                <a:lnTo>
                  <a:pt x="808507" y="1104900"/>
                </a:lnTo>
                <a:lnTo>
                  <a:pt x="808507" y="1117600"/>
                </a:lnTo>
                <a:lnTo>
                  <a:pt x="586168" y="1117600"/>
                </a:lnTo>
                <a:lnTo>
                  <a:pt x="586168" y="1104900"/>
                </a:lnTo>
                <a:lnTo>
                  <a:pt x="532269" y="1104900"/>
                </a:lnTo>
                <a:lnTo>
                  <a:pt x="532269" y="1092200"/>
                </a:lnTo>
                <a:lnTo>
                  <a:pt x="498576" y="1092200"/>
                </a:lnTo>
                <a:lnTo>
                  <a:pt x="498576" y="1079500"/>
                </a:lnTo>
                <a:lnTo>
                  <a:pt x="444677" y="1079500"/>
                </a:lnTo>
                <a:lnTo>
                  <a:pt x="444677" y="1066800"/>
                </a:lnTo>
                <a:lnTo>
                  <a:pt x="410984" y="1066800"/>
                </a:lnTo>
                <a:lnTo>
                  <a:pt x="410984" y="1041400"/>
                </a:lnTo>
                <a:lnTo>
                  <a:pt x="384035" y="1041400"/>
                </a:lnTo>
                <a:lnTo>
                  <a:pt x="384035" y="1028700"/>
                </a:lnTo>
                <a:lnTo>
                  <a:pt x="370560" y="1028700"/>
                </a:lnTo>
                <a:lnTo>
                  <a:pt x="370560" y="1016000"/>
                </a:lnTo>
                <a:lnTo>
                  <a:pt x="343611" y="1016000"/>
                </a:lnTo>
                <a:lnTo>
                  <a:pt x="343611" y="1003300"/>
                </a:lnTo>
                <a:lnTo>
                  <a:pt x="323405" y="1003300"/>
                </a:lnTo>
                <a:lnTo>
                  <a:pt x="323405" y="990600"/>
                </a:lnTo>
                <a:lnTo>
                  <a:pt x="303187" y="990600"/>
                </a:lnTo>
                <a:lnTo>
                  <a:pt x="303187" y="965200"/>
                </a:lnTo>
                <a:lnTo>
                  <a:pt x="269506" y="965200"/>
                </a:lnTo>
                <a:lnTo>
                  <a:pt x="269506" y="952500"/>
                </a:lnTo>
                <a:lnTo>
                  <a:pt x="256019" y="952500"/>
                </a:lnTo>
                <a:lnTo>
                  <a:pt x="256019" y="939800"/>
                </a:lnTo>
                <a:lnTo>
                  <a:pt x="249288" y="939800"/>
                </a:lnTo>
                <a:lnTo>
                  <a:pt x="249288" y="914400"/>
                </a:lnTo>
                <a:lnTo>
                  <a:pt x="229069" y="914400"/>
                </a:lnTo>
                <a:lnTo>
                  <a:pt x="229069" y="901700"/>
                </a:lnTo>
                <a:lnTo>
                  <a:pt x="222338" y="901700"/>
                </a:lnTo>
                <a:lnTo>
                  <a:pt x="222338" y="889000"/>
                </a:lnTo>
                <a:lnTo>
                  <a:pt x="215595" y="889000"/>
                </a:lnTo>
                <a:lnTo>
                  <a:pt x="215595" y="876300"/>
                </a:lnTo>
                <a:lnTo>
                  <a:pt x="202120" y="876300"/>
                </a:lnTo>
                <a:lnTo>
                  <a:pt x="202120" y="863600"/>
                </a:lnTo>
                <a:lnTo>
                  <a:pt x="188645" y="863600"/>
                </a:lnTo>
                <a:lnTo>
                  <a:pt x="188645" y="850900"/>
                </a:lnTo>
                <a:lnTo>
                  <a:pt x="181914" y="850900"/>
                </a:lnTo>
                <a:lnTo>
                  <a:pt x="181914" y="825500"/>
                </a:lnTo>
                <a:lnTo>
                  <a:pt x="168440" y="825500"/>
                </a:lnTo>
                <a:lnTo>
                  <a:pt x="168440" y="812800"/>
                </a:lnTo>
                <a:lnTo>
                  <a:pt x="161696" y="812800"/>
                </a:lnTo>
                <a:lnTo>
                  <a:pt x="161696" y="800100"/>
                </a:lnTo>
                <a:lnTo>
                  <a:pt x="154965" y="800100"/>
                </a:lnTo>
                <a:lnTo>
                  <a:pt x="154965" y="787400"/>
                </a:lnTo>
                <a:lnTo>
                  <a:pt x="148221" y="787400"/>
                </a:lnTo>
                <a:lnTo>
                  <a:pt x="148221" y="774700"/>
                </a:lnTo>
                <a:lnTo>
                  <a:pt x="141490" y="774700"/>
                </a:lnTo>
                <a:lnTo>
                  <a:pt x="141490" y="749300"/>
                </a:lnTo>
                <a:lnTo>
                  <a:pt x="134747" y="749300"/>
                </a:lnTo>
                <a:lnTo>
                  <a:pt x="134747" y="723900"/>
                </a:lnTo>
                <a:lnTo>
                  <a:pt x="128016" y="723900"/>
                </a:lnTo>
                <a:lnTo>
                  <a:pt x="128016" y="711200"/>
                </a:lnTo>
                <a:lnTo>
                  <a:pt x="121272" y="711200"/>
                </a:lnTo>
                <a:lnTo>
                  <a:pt x="121272" y="685800"/>
                </a:lnTo>
                <a:lnTo>
                  <a:pt x="114541" y="685800"/>
                </a:lnTo>
                <a:lnTo>
                  <a:pt x="114541" y="660400"/>
                </a:lnTo>
                <a:lnTo>
                  <a:pt x="107797" y="660400"/>
                </a:lnTo>
                <a:lnTo>
                  <a:pt x="107797" y="647700"/>
                </a:lnTo>
                <a:lnTo>
                  <a:pt x="101066" y="647700"/>
                </a:lnTo>
                <a:lnTo>
                  <a:pt x="101066" y="546100"/>
                </a:lnTo>
                <a:lnTo>
                  <a:pt x="539000" y="546100"/>
                </a:lnTo>
                <a:lnTo>
                  <a:pt x="539000" y="533400"/>
                </a:lnTo>
                <a:lnTo>
                  <a:pt x="532269" y="533400"/>
                </a:lnTo>
                <a:lnTo>
                  <a:pt x="532269" y="520700"/>
                </a:lnTo>
                <a:lnTo>
                  <a:pt x="525526" y="520700"/>
                </a:lnTo>
                <a:lnTo>
                  <a:pt x="525526" y="495300"/>
                </a:lnTo>
                <a:lnTo>
                  <a:pt x="518795" y="495300"/>
                </a:lnTo>
                <a:lnTo>
                  <a:pt x="518795" y="444500"/>
                </a:lnTo>
                <a:lnTo>
                  <a:pt x="512051" y="444500"/>
                </a:lnTo>
                <a:lnTo>
                  <a:pt x="512051" y="431800"/>
                </a:lnTo>
                <a:lnTo>
                  <a:pt x="505320" y="431800"/>
                </a:lnTo>
                <a:lnTo>
                  <a:pt x="505320" y="292100"/>
                </a:lnTo>
                <a:lnTo>
                  <a:pt x="512051" y="292100"/>
                </a:lnTo>
                <a:lnTo>
                  <a:pt x="512051" y="241300"/>
                </a:lnTo>
                <a:lnTo>
                  <a:pt x="518795" y="241300"/>
                </a:lnTo>
                <a:lnTo>
                  <a:pt x="518795" y="215900"/>
                </a:lnTo>
                <a:lnTo>
                  <a:pt x="525526" y="215900"/>
                </a:lnTo>
                <a:lnTo>
                  <a:pt x="525526" y="190500"/>
                </a:lnTo>
                <a:lnTo>
                  <a:pt x="532269" y="190500"/>
                </a:lnTo>
                <a:lnTo>
                  <a:pt x="532269" y="177800"/>
                </a:lnTo>
                <a:lnTo>
                  <a:pt x="539000" y="177800"/>
                </a:lnTo>
                <a:lnTo>
                  <a:pt x="539000" y="139700"/>
                </a:lnTo>
                <a:lnTo>
                  <a:pt x="545744" y="139700"/>
                </a:lnTo>
                <a:lnTo>
                  <a:pt x="545744" y="127000"/>
                </a:lnTo>
                <a:lnTo>
                  <a:pt x="552475" y="127000"/>
                </a:lnTo>
                <a:lnTo>
                  <a:pt x="552475" y="114300"/>
                </a:lnTo>
                <a:lnTo>
                  <a:pt x="559219" y="114300"/>
                </a:lnTo>
                <a:lnTo>
                  <a:pt x="559219" y="101600"/>
                </a:lnTo>
                <a:lnTo>
                  <a:pt x="565950" y="101600"/>
                </a:lnTo>
                <a:lnTo>
                  <a:pt x="565950" y="88900"/>
                </a:lnTo>
                <a:lnTo>
                  <a:pt x="572693" y="88900"/>
                </a:lnTo>
                <a:lnTo>
                  <a:pt x="572693" y="76200"/>
                </a:lnTo>
                <a:lnTo>
                  <a:pt x="579424" y="76200"/>
                </a:lnTo>
                <a:lnTo>
                  <a:pt x="579424" y="63500"/>
                </a:lnTo>
                <a:lnTo>
                  <a:pt x="586168" y="63500"/>
                </a:lnTo>
                <a:lnTo>
                  <a:pt x="586168" y="50800"/>
                </a:lnTo>
                <a:lnTo>
                  <a:pt x="592899" y="50800"/>
                </a:lnTo>
                <a:lnTo>
                  <a:pt x="592899" y="38100"/>
                </a:lnTo>
                <a:lnTo>
                  <a:pt x="606374" y="38100"/>
                </a:lnTo>
                <a:lnTo>
                  <a:pt x="606374" y="25400"/>
                </a:lnTo>
                <a:lnTo>
                  <a:pt x="613117" y="25400"/>
                </a:lnTo>
                <a:lnTo>
                  <a:pt x="613117" y="12700"/>
                </a:lnTo>
                <a:lnTo>
                  <a:pt x="626592" y="12700"/>
                </a:lnTo>
                <a:lnTo>
                  <a:pt x="626592" y="0"/>
                </a:lnTo>
                <a:lnTo>
                  <a:pt x="0" y="0"/>
                </a:lnTo>
                <a:lnTo>
                  <a:pt x="0" y="12700"/>
                </a:lnTo>
                <a:lnTo>
                  <a:pt x="0" y="25400"/>
                </a:lnTo>
                <a:lnTo>
                  <a:pt x="0" y="1270000"/>
                </a:lnTo>
                <a:lnTo>
                  <a:pt x="1367726" y="1270000"/>
                </a:lnTo>
                <a:lnTo>
                  <a:pt x="1367726" y="901700"/>
                </a:lnTo>
                <a:lnTo>
                  <a:pt x="1367726" y="889000"/>
                </a:lnTo>
                <a:close/>
              </a:path>
            </a:pathLst>
          </a:custGeom>
          <a:solidFill>
            <a:srgbClr val="EEC74B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67" name="bg object 67"/>
          <p:cNvSpPr/>
          <p:nvPr/>
        </p:nvSpPr>
        <p:spPr>
          <a:xfrm>
            <a:off x="15775832" y="12942479"/>
            <a:ext cx="1152836" cy="1079500"/>
          </a:xfrm>
          <a:custGeom>
            <a:avLst/>
            <a:gdLst/>
            <a:ahLst/>
            <a:cxnLst/>
            <a:rect l="l" t="t" r="r" b="b"/>
            <a:pathLst>
              <a:path w="916940" h="1079500">
                <a:moveTo>
                  <a:pt x="188658" y="711200"/>
                </a:moveTo>
                <a:lnTo>
                  <a:pt x="175183" y="711200"/>
                </a:lnTo>
                <a:lnTo>
                  <a:pt x="175183" y="698500"/>
                </a:lnTo>
                <a:lnTo>
                  <a:pt x="168440" y="698500"/>
                </a:lnTo>
                <a:lnTo>
                  <a:pt x="168440" y="686028"/>
                </a:lnTo>
                <a:lnTo>
                  <a:pt x="161709" y="686028"/>
                </a:lnTo>
                <a:lnTo>
                  <a:pt x="161709" y="673328"/>
                </a:lnTo>
                <a:lnTo>
                  <a:pt x="148234" y="673328"/>
                </a:lnTo>
                <a:lnTo>
                  <a:pt x="148234" y="660628"/>
                </a:lnTo>
                <a:lnTo>
                  <a:pt x="134759" y="660628"/>
                </a:lnTo>
                <a:lnTo>
                  <a:pt x="134759" y="647928"/>
                </a:lnTo>
                <a:lnTo>
                  <a:pt x="0" y="647928"/>
                </a:lnTo>
                <a:lnTo>
                  <a:pt x="0" y="660628"/>
                </a:lnTo>
                <a:lnTo>
                  <a:pt x="20218" y="660628"/>
                </a:lnTo>
                <a:lnTo>
                  <a:pt x="20218" y="673328"/>
                </a:lnTo>
                <a:lnTo>
                  <a:pt x="40424" y="673328"/>
                </a:lnTo>
                <a:lnTo>
                  <a:pt x="40424" y="686028"/>
                </a:lnTo>
                <a:lnTo>
                  <a:pt x="47167" y="686028"/>
                </a:lnTo>
                <a:lnTo>
                  <a:pt x="47167" y="698728"/>
                </a:lnTo>
                <a:lnTo>
                  <a:pt x="67386" y="698728"/>
                </a:lnTo>
                <a:lnTo>
                  <a:pt x="67386" y="711200"/>
                </a:lnTo>
                <a:lnTo>
                  <a:pt x="67386" y="723900"/>
                </a:lnTo>
                <a:lnTo>
                  <a:pt x="188658" y="723900"/>
                </a:lnTo>
                <a:lnTo>
                  <a:pt x="188658" y="711200"/>
                </a:lnTo>
                <a:close/>
              </a:path>
              <a:path w="916940" h="1079500">
                <a:moveTo>
                  <a:pt x="269506" y="914628"/>
                </a:moveTo>
                <a:lnTo>
                  <a:pt x="195389" y="914628"/>
                </a:lnTo>
                <a:lnTo>
                  <a:pt x="195389" y="927328"/>
                </a:lnTo>
                <a:lnTo>
                  <a:pt x="208876" y="927328"/>
                </a:lnTo>
                <a:lnTo>
                  <a:pt x="208876" y="952500"/>
                </a:lnTo>
                <a:lnTo>
                  <a:pt x="208876" y="965200"/>
                </a:lnTo>
                <a:lnTo>
                  <a:pt x="215607" y="965200"/>
                </a:lnTo>
                <a:lnTo>
                  <a:pt x="215607" y="990600"/>
                </a:lnTo>
                <a:lnTo>
                  <a:pt x="222338" y="990600"/>
                </a:lnTo>
                <a:lnTo>
                  <a:pt x="222338" y="1003300"/>
                </a:lnTo>
                <a:lnTo>
                  <a:pt x="222338" y="1016000"/>
                </a:lnTo>
                <a:lnTo>
                  <a:pt x="229082" y="1016000"/>
                </a:lnTo>
                <a:lnTo>
                  <a:pt x="229082" y="1041400"/>
                </a:lnTo>
                <a:lnTo>
                  <a:pt x="229082" y="1079500"/>
                </a:lnTo>
                <a:lnTo>
                  <a:pt x="235813" y="1079500"/>
                </a:lnTo>
                <a:lnTo>
                  <a:pt x="235813" y="1041400"/>
                </a:lnTo>
                <a:lnTo>
                  <a:pt x="242557" y="1041400"/>
                </a:lnTo>
                <a:lnTo>
                  <a:pt x="242557" y="1016000"/>
                </a:lnTo>
                <a:lnTo>
                  <a:pt x="242557" y="1003300"/>
                </a:lnTo>
                <a:lnTo>
                  <a:pt x="249288" y="1003300"/>
                </a:lnTo>
                <a:lnTo>
                  <a:pt x="249288" y="990600"/>
                </a:lnTo>
                <a:lnTo>
                  <a:pt x="249288" y="965200"/>
                </a:lnTo>
                <a:lnTo>
                  <a:pt x="256032" y="965200"/>
                </a:lnTo>
                <a:lnTo>
                  <a:pt x="256032" y="952500"/>
                </a:lnTo>
                <a:lnTo>
                  <a:pt x="262775" y="952500"/>
                </a:lnTo>
                <a:lnTo>
                  <a:pt x="262775" y="927328"/>
                </a:lnTo>
                <a:lnTo>
                  <a:pt x="269506" y="927328"/>
                </a:lnTo>
                <a:lnTo>
                  <a:pt x="269506" y="914628"/>
                </a:lnTo>
                <a:close/>
              </a:path>
              <a:path w="916940" h="1079500">
                <a:moveTo>
                  <a:pt x="471627" y="647928"/>
                </a:moveTo>
                <a:lnTo>
                  <a:pt x="316674" y="647928"/>
                </a:lnTo>
                <a:lnTo>
                  <a:pt x="316674" y="660628"/>
                </a:lnTo>
                <a:lnTo>
                  <a:pt x="303199" y="660628"/>
                </a:lnTo>
                <a:lnTo>
                  <a:pt x="303199" y="673328"/>
                </a:lnTo>
                <a:lnTo>
                  <a:pt x="296456" y="673328"/>
                </a:lnTo>
                <a:lnTo>
                  <a:pt x="296456" y="686028"/>
                </a:lnTo>
                <a:lnTo>
                  <a:pt x="289725" y="686028"/>
                </a:lnTo>
                <a:lnTo>
                  <a:pt x="289725" y="698728"/>
                </a:lnTo>
                <a:lnTo>
                  <a:pt x="282981" y="698728"/>
                </a:lnTo>
                <a:lnTo>
                  <a:pt x="282981" y="711428"/>
                </a:lnTo>
                <a:lnTo>
                  <a:pt x="269506" y="711428"/>
                </a:lnTo>
                <a:lnTo>
                  <a:pt x="269506" y="724128"/>
                </a:lnTo>
                <a:lnTo>
                  <a:pt x="262775" y="724128"/>
                </a:lnTo>
                <a:lnTo>
                  <a:pt x="262775" y="736828"/>
                </a:lnTo>
                <a:lnTo>
                  <a:pt x="249288" y="736828"/>
                </a:lnTo>
                <a:lnTo>
                  <a:pt x="249288" y="749528"/>
                </a:lnTo>
                <a:lnTo>
                  <a:pt x="202133" y="749528"/>
                </a:lnTo>
                <a:lnTo>
                  <a:pt x="202133" y="736828"/>
                </a:lnTo>
                <a:lnTo>
                  <a:pt x="195389" y="736828"/>
                </a:lnTo>
                <a:lnTo>
                  <a:pt x="195389" y="724128"/>
                </a:lnTo>
                <a:lnTo>
                  <a:pt x="80860" y="724128"/>
                </a:lnTo>
                <a:lnTo>
                  <a:pt x="80860" y="736828"/>
                </a:lnTo>
                <a:lnTo>
                  <a:pt x="94335" y="736828"/>
                </a:lnTo>
                <a:lnTo>
                  <a:pt x="94335" y="749528"/>
                </a:lnTo>
                <a:lnTo>
                  <a:pt x="107810" y="749528"/>
                </a:lnTo>
                <a:lnTo>
                  <a:pt x="107810" y="762228"/>
                </a:lnTo>
                <a:lnTo>
                  <a:pt x="114541" y="762228"/>
                </a:lnTo>
                <a:lnTo>
                  <a:pt x="114541" y="774928"/>
                </a:lnTo>
                <a:lnTo>
                  <a:pt x="128016" y="774928"/>
                </a:lnTo>
                <a:lnTo>
                  <a:pt x="128016" y="787400"/>
                </a:lnTo>
                <a:lnTo>
                  <a:pt x="128016" y="800100"/>
                </a:lnTo>
                <a:lnTo>
                  <a:pt x="148234" y="800100"/>
                </a:lnTo>
                <a:lnTo>
                  <a:pt x="148234" y="812800"/>
                </a:lnTo>
                <a:lnTo>
                  <a:pt x="148234" y="825500"/>
                </a:lnTo>
                <a:lnTo>
                  <a:pt x="161709" y="825500"/>
                </a:lnTo>
                <a:lnTo>
                  <a:pt x="161709" y="838200"/>
                </a:lnTo>
                <a:lnTo>
                  <a:pt x="168440" y="838200"/>
                </a:lnTo>
                <a:lnTo>
                  <a:pt x="168440" y="850900"/>
                </a:lnTo>
                <a:lnTo>
                  <a:pt x="175183" y="850900"/>
                </a:lnTo>
                <a:lnTo>
                  <a:pt x="175183" y="863600"/>
                </a:lnTo>
                <a:lnTo>
                  <a:pt x="181914" y="863600"/>
                </a:lnTo>
                <a:lnTo>
                  <a:pt x="181914" y="876300"/>
                </a:lnTo>
                <a:lnTo>
                  <a:pt x="181914" y="889000"/>
                </a:lnTo>
                <a:lnTo>
                  <a:pt x="188658" y="889000"/>
                </a:lnTo>
                <a:lnTo>
                  <a:pt x="188658" y="901700"/>
                </a:lnTo>
                <a:lnTo>
                  <a:pt x="188658" y="914400"/>
                </a:lnTo>
                <a:lnTo>
                  <a:pt x="276250" y="914400"/>
                </a:lnTo>
                <a:lnTo>
                  <a:pt x="276250" y="901700"/>
                </a:lnTo>
                <a:lnTo>
                  <a:pt x="282981" y="901700"/>
                </a:lnTo>
                <a:lnTo>
                  <a:pt x="282981" y="889000"/>
                </a:lnTo>
                <a:lnTo>
                  <a:pt x="282981" y="876300"/>
                </a:lnTo>
                <a:lnTo>
                  <a:pt x="289725" y="876300"/>
                </a:lnTo>
                <a:lnTo>
                  <a:pt x="289725" y="863600"/>
                </a:lnTo>
                <a:lnTo>
                  <a:pt x="303199" y="863600"/>
                </a:lnTo>
                <a:lnTo>
                  <a:pt x="303199" y="850900"/>
                </a:lnTo>
                <a:lnTo>
                  <a:pt x="303199" y="838200"/>
                </a:lnTo>
                <a:lnTo>
                  <a:pt x="303199" y="825500"/>
                </a:lnTo>
                <a:lnTo>
                  <a:pt x="316674" y="825500"/>
                </a:lnTo>
                <a:lnTo>
                  <a:pt x="316674" y="812800"/>
                </a:lnTo>
                <a:lnTo>
                  <a:pt x="323405" y="812800"/>
                </a:lnTo>
                <a:lnTo>
                  <a:pt x="323405" y="800100"/>
                </a:lnTo>
                <a:lnTo>
                  <a:pt x="336880" y="800100"/>
                </a:lnTo>
                <a:lnTo>
                  <a:pt x="336880" y="787400"/>
                </a:lnTo>
                <a:lnTo>
                  <a:pt x="343623" y="787400"/>
                </a:lnTo>
                <a:lnTo>
                  <a:pt x="343623" y="774928"/>
                </a:lnTo>
                <a:lnTo>
                  <a:pt x="357098" y="774928"/>
                </a:lnTo>
                <a:lnTo>
                  <a:pt x="357098" y="762228"/>
                </a:lnTo>
                <a:lnTo>
                  <a:pt x="363829" y="762228"/>
                </a:lnTo>
                <a:lnTo>
                  <a:pt x="363829" y="749528"/>
                </a:lnTo>
                <a:lnTo>
                  <a:pt x="370573" y="749528"/>
                </a:lnTo>
                <a:lnTo>
                  <a:pt x="370573" y="736828"/>
                </a:lnTo>
                <a:lnTo>
                  <a:pt x="384048" y="736828"/>
                </a:lnTo>
                <a:lnTo>
                  <a:pt x="384048" y="724128"/>
                </a:lnTo>
                <a:lnTo>
                  <a:pt x="390779" y="724128"/>
                </a:lnTo>
                <a:lnTo>
                  <a:pt x="390779" y="711428"/>
                </a:lnTo>
                <a:lnTo>
                  <a:pt x="404253" y="711428"/>
                </a:lnTo>
                <a:lnTo>
                  <a:pt x="404253" y="698728"/>
                </a:lnTo>
                <a:lnTo>
                  <a:pt x="417728" y="698728"/>
                </a:lnTo>
                <a:lnTo>
                  <a:pt x="417728" y="686028"/>
                </a:lnTo>
                <a:lnTo>
                  <a:pt x="431203" y="686028"/>
                </a:lnTo>
                <a:lnTo>
                  <a:pt x="431203" y="673328"/>
                </a:lnTo>
                <a:lnTo>
                  <a:pt x="458152" y="673328"/>
                </a:lnTo>
                <a:lnTo>
                  <a:pt x="458152" y="660628"/>
                </a:lnTo>
                <a:lnTo>
                  <a:pt x="471627" y="660628"/>
                </a:lnTo>
                <a:lnTo>
                  <a:pt x="471627" y="647928"/>
                </a:lnTo>
                <a:close/>
              </a:path>
              <a:path w="916940" h="1079500">
                <a:moveTo>
                  <a:pt x="916317" y="0"/>
                </a:moveTo>
                <a:lnTo>
                  <a:pt x="282981" y="0"/>
                </a:lnTo>
                <a:lnTo>
                  <a:pt x="282981" y="12700"/>
                </a:lnTo>
                <a:lnTo>
                  <a:pt x="296456" y="12700"/>
                </a:lnTo>
                <a:lnTo>
                  <a:pt x="296456" y="25400"/>
                </a:lnTo>
                <a:lnTo>
                  <a:pt x="303199" y="25400"/>
                </a:lnTo>
                <a:lnTo>
                  <a:pt x="303199" y="38100"/>
                </a:lnTo>
                <a:lnTo>
                  <a:pt x="309930" y="38100"/>
                </a:lnTo>
                <a:lnTo>
                  <a:pt x="309930" y="50800"/>
                </a:lnTo>
                <a:lnTo>
                  <a:pt x="323405" y="50800"/>
                </a:lnTo>
                <a:lnTo>
                  <a:pt x="323405" y="76200"/>
                </a:lnTo>
                <a:lnTo>
                  <a:pt x="336880" y="76200"/>
                </a:lnTo>
                <a:lnTo>
                  <a:pt x="336880" y="101600"/>
                </a:lnTo>
                <a:lnTo>
                  <a:pt x="343623" y="101600"/>
                </a:lnTo>
                <a:lnTo>
                  <a:pt x="343623" y="114300"/>
                </a:lnTo>
                <a:lnTo>
                  <a:pt x="350354" y="114300"/>
                </a:lnTo>
                <a:lnTo>
                  <a:pt x="350354" y="127000"/>
                </a:lnTo>
                <a:lnTo>
                  <a:pt x="357098" y="127000"/>
                </a:lnTo>
                <a:lnTo>
                  <a:pt x="357098" y="139700"/>
                </a:lnTo>
                <a:lnTo>
                  <a:pt x="363829" y="139700"/>
                </a:lnTo>
                <a:lnTo>
                  <a:pt x="363829" y="165100"/>
                </a:lnTo>
                <a:lnTo>
                  <a:pt x="370573" y="165100"/>
                </a:lnTo>
                <a:lnTo>
                  <a:pt x="370573" y="190500"/>
                </a:lnTo>
                <a:lnTo>
                  <a:pt x="377304" y="190500"/>
                </a:lnTo>
                <a:lnTo>
                  <a:pt x="377304" y="215900"/>
                </a:lnTo>
                <a:lnTo>
                  <a:pt x="384048" y="215900"/>
                </a:lnTo>
                <a:lnTo>
                  <a:pt x="384048" y="241300"/>
                </a:lnTo>
                <a:lnTo>
                  <a:pt x="390779" y="241300"/>
                </a:lnTo>
                <a:lnTo>
                  <a:pt x="390779" y="266700"/>
                </a:lnTo>
                <a:lnTo>
                  <a:pt x="397522" y="266700"/>
                </a:lnTo>
                <a:lnTo>
                  <a:pt x="397522" y="431800"/>
                </a:lnTo>
                <a:lnTo>
                  <a:pt x="390779" y="431800"/>
                </a:lnTo>
                <a:lnTo>
                  <a:pt x="390779" y="457200"/>
                </a:lnTo>
                <a:lnTo>
                  <a:pt x="384048" y="457200"/>
                </a:lnTo>
                <a:lnTo>
                  <a:pt x="384048" y="495300"/>
                </a:lnTo>
                <a:lnTo>
                  <a:pt x="377304" y="495300"/>
                </a:lnTo>
                <a:lnTo>
                  <a:pt x="377304" y="520700"/>
                </a:lnTo>
                <a:lnTo>
                  <a:pt x="370573" y="520700"/>
                </a:lnTo>
                <a:lnTo>
                  <a:pt x="370573" y="546100"/>
                </a:lnTo>
                <a:lnTo>
                  <a:pt x="821994" y="546100"/>
                </a:lnTo>
                <a:lnTo>
                  <a:pt x="821994" y="647700"/>
                </a:lnTo>
                <a:lnTo>
                  <a:pt x="808507" y="647700"/>
                </a:lnTo>
                <a:lnTo>
                  <a:pt x="808507" y="673100"/>
                </a:lnTo>
                <a:lnTo>
                  <a:pt x="801776" y="673100"/>
                </a:lnTo>
                <a:lnTo>
                  <a:pt x="801776" y="711200"/>
                </a:lnTo>
                <a:lnTo>
                  <a:pt x="795032" y="711200"/>
                </a:lnTo>
                <a:lnTo>
                  <a:pt x="795032" y="723900"/>
                </a:lnTo>
                <a:lnTo>
                  <a:pt x="788301" y="723900"/>
                </a:lnTo>
                <a:lnTo>
                  <a:pt x="788301" y="749300"/>
                </a:lnTo>
                <a:lnTo>
                  <a:pt x="781558" y="749300"/>
                </a:lnTo>
                <a:lnTo>
                  <a:pt x="781558" y="762000"/>
                </a:lnTo>
                <a:lnTo>
                  <a:pt x="774827" y="762000"/>
                </a:lnTo>
                <a:lnTo>
                  <a:pt x="774827" y="774700"/>
                </a:lnTo>
                <a:lnTo>
                  <a:pt x="768083" y="774700"/>
                </a:lnTo>
                <a:lnTo>
                  <a:pt x="768083" y="800100"/>
                </a:lnTo>
                <a:lnTo>
                  <a:pt x="747877" y="800100"/>
                </a:lnTo>
                <a:lnTo>
                  <a:pt x="747877" y="825500"/>
                </a:lnTo>
                <a:lnTo>
                  <a:pt x="741133" y="825500"/>
                </a:lnTo>
                <a:lnTo>
                  <a:pt x="741133" y="838200"/>
                </a:lnTo>
                <a:lnTo>
                  <a:pt x="734402" y="838200"/>
                </a:lnTo>
                <a:lnTo>
                  <a:pt x="734402" y="850900"/>
                </a:lnTo>
                <a:lnTo>
                  <a:pt x="727659" y="850900"/>
                </a:lnTo>
                <a:lnTo>
                  <a:pt x="727659" y="863600"/>
                </a:lnTo>
                <a:lnTo>
                  <a:pt x="720928" y="863600"/>
                </a:lnTo>
                <a:lnTo>
                  <a:pt x="720928" y="876300"/>
                </a:lnTo>
                <a:lnTo>
                  <a:pt x="714184" y="876300"/>
                </a:lnTo>
                <a:lnTo>
                  <a:pt x="714184" y="889000"/>
                </a:lnTo>
                <a:lnTo>
                  <a:pt x="700709" y="889000"/>
                </a:lnTo>
                <a:lnTo>
                  <a:pt x="700709" y="901700"/>
                </a:lnTo>
                <a:lnTo>
                  <a:pt x="916317" y="901700"/>
                </a:lnTo>
                <a:lnTo>
                  <a:pt x="916317" y="889000"/>
                </a:lnTo>
                <a:lnTo>
                  <a:pt x="916317" y="876300"/>
                </a:lnTo>
                <a:lnTo>
                  <a:pt x="916317" y="12700"/>
                </a:lnTo>
                <a:lnTo>
                  <a:pt x="916317" y="0"/>
                </a:lnTo>
                <a:close/>
              </a:path>
            </a:pathLst>
          </a:custGeom>
          <a:solidFill>
            <a:srgbClr val="EEC74B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68" name="bg object 68"/>
          <p:cNvSpPr/>
          <p:nvPr/>
        </p:nvSpPr>
        <p:spPr>
          <a:xfrm>
            <a:off x="15496292" y="13488808"/>
            <a:ext cx="1135272" cy="114300"/>
          </a:xfrm>
          <a:custGeom>
            <a:avLst/>
            <a:gdLst/>
            <a:ahLst/>
            <a:cxnLst/>
            <a:rect l="l" t="t" r="r" b="b"/>
            <a:pathLst>
              <a:path w="902969" h="114300">
                <a:moveTo>
                  <a:pt x="316674" y="12471"/>
                </a:moveTo>
                <a:lnTo>
                  <a:pt x="309930" y="12471"/>
                </a:lnTo>
                <a:lnTo>
                  <a:pt x="309930" y="0"/>
                </a:lnTo>
                <a:lnTo>
                  <a:pt x="0" y="0"/>
                </a:lnTo>
                <a:lnTo>
                  <a:pt x="0" y="12700"/>
                </a:lnTo>
                <a:lnTo>
                  <a:pt x="40436" y="12700"/>
                </a:lnTo>
                <a:lnTo>
                  <a:pt x="40436" y="25171"/>
                </a:lnTo>
                <a:lnTo>
                  <a:pt x="87591" y="25171"/>
                </a:lnTo>
                <a:lnTo>
                  <a:pt x="87591" y="37871"/>
                </a:lnTo>
                <a:lnTo>
                  <a:pt x="316674" y="37871"/>
                </a:lnTo>
                <a:lnTo>
                  <a:pt x="316674" y="25171"/>
                </a:lnTo>
                <a:lnTo>
                  <a:pt x="316674" y="12471"/>
                </a:lnTo>
                <a:close/>
              </a:path>
              <a:path w="902969" h="114300">
                <a:moveTo>
                  <a:pt x="350354" y="75971"/>
                </a:moveTo>
                <a:lnTo>
                  <a:pt x="343623" y="75971"/>
                </a:lnTo>
                <a:lnTo>
                  <a:pt x="343623" y="63500"/>
                </a:lnTo>
                <a:lnTo>
                  <a:pt x="336880" y="63500"/>
                </a:lnTo>
                <a:lnTo>
                  <a:pt x="336880" y="50800"/>
                </a:lnTo>
                <a:lnTo>
                  <a:pt x="330149" y="50800"/>
                </a:lnTo>
                <a:lnTo>
                  <a:pt x="330149" y="38100"/>
                </a:lnTo>
                <a:lnTo>
                  <a:pt x="114541" y="38100"/>
                </a:lnTo>
                <a:lnTo>
                  <a:pt x="114541" y="50800"/>
                </a:lnTo>
                <a:lnTo>
                  <a:pt x="148234" y="50800"/>
                </a:lnTo>
                <a:lnTo>
                  <a:pt x="148234" y="63500"/>
                </a:lnTo>
                <a:lnTo>
                  <a:pt x="154965" y="63500"/>
                </a:lnTo>
                <a:lnTo>
                  <a:pt x="154965" y="76200"/>
                </a:lnTo>
                <a:lnTo>
                  <a:pt x="181914" y="76200"/>
                </a:lnTo>
                <a:lnTo>
                  <a:pt x="181914" y="88671"/>
                </a:lnTo>
                <a:lnTo>
                  <a:pt x="202133" y="88671"/>
                </a:lnTo>
                <a:lnTo>
                  <a:pt x="202133" y="101371"/>
                </a:lnTo>
                <a:lnTo>
                  <a:pt x="350354" y="101371"/>
                </a:lnTo>
                <a:lnTo>
                  <a:pt x="350354" y="88671"/>
                </a:lnTo>
                <a:lnTo>
                  <a:pt x="350354" y="75971"/>
                </a:lnTo>
                <a:close/>
              </a:path>
              <a:path w="902969" h="114300">
                <a:moveTo>
                  <a:pt x="734402" y="76200"/>
                </a:moveTo>
                <a:lnTo>
                  <a:pt x="552488" y="76200"/>
                </a:lnTo>
                <a:lnTo>
                  <a:pt x="552488" y="88900"/>
                </a:lnTo>
                <a:lnTo>
                  <a:pt x="545744" y="88900"/>
                </a:lnTo>
                <a:lnTo>
                  <a:pt x="545744" y="101600"/>
                </a:lnTo>
                <a:lnTo>
                  <a:pt x="539013" y="101600"/>
                </a:lnTo>
                <a:lnTo>
                  <a:pt x="539013" y="114300"/>
                </a:lnTo>
                <a:lnTo>
                  <a:pt x="693966" y="114300"/>
                </a:lnTo>
                <a:lnTo>
                  <a:pt x="693966" y="101600"/>
                </a:lnTo>
                <a:lnTo>
                  <a:pt x="707453" y="101600"/>
                </a:lnTo>
                <a:lnTo>
                  <a:pt x="707453" y="88900"/>
                </a:lnTo>
                <a:lnTo>
                  <a:pt x="734402" y="88900"/>
                </a:lnTo>
                <a:lnTo>
                  <a:pt x="734402" y="76200"/>
                </a:lnTo>
                <a:close/>
              </a:path>
              <a:path w="902969" h="114300">
                <a:moveTo>
                  <a:pt x="795032" y="38100"/>
                </a:moveTo>
                <a:lnTo>
                  <a:pt x="565962" y="38100"/>
                </a:lnTo>
                <a:lnTo>
                  <a:pt x="565962" y="50571"/>
                </a:lnTo>
                <a:lnTo>
                  <a:pt x="559219" y="50571"/>
                </a:lnTo>
                <a:lnTo>
                  <a:pt x="559219" y="63271"/>
                </a:lnTo>
                <a:lnTo>
                  <a:pt x="559219" y="75971"/>
                </a:lnTo>
                <a:lnTo>
                  <a:pt x="747877" y="75971"/>
                </a:lnTo>
                <a:lnTo>
                  <a:pt x="747877" y="63271"/>
                </a:lnTo>
                <a:lnTo>
                  <a:pt x="761352" y="63271"/>
                </a:lnTo>
                <a:lnTo>
                  <a:pt x="761352" y="50800"/>
                </a:lnTo>
                <a:lnTo>
                  <a:pt x="795032" y="50800"/>
                </a:lnTo>
                <a:lnTo>
                  <a:pt x="795032" y="38100"/>
                </a:lnTo>
                <a:close/>
              </a:path>
              <a:path w="902969" h="114300">
                <a:moveTo>
                  <a:pt x="902843" y="0"/>
                </a:moveTo>
                <a:lnTo>
                  <a:pt x="586168" y="0"/>
                </a:lnTo>
                <a:lnTo>
                  <a:pt x="586168" y="12471"/>
                </a:lnTo>
                <a:lnTo>
                  <a:pt x="579437" y="12471"/>
                </a:lnTo>
                <a:lnTo>
                  <a:pt x="579437" y="25171"/>
                </a:lnTo>
                <a:lnTo>
                  <a:pt x="579437" y="37871"/>
                </a:lnTo>
                <a:lnTo>
                  <a:pt x="815251" y="37871"/>
                </a:lnTo>
                <a:lnTo>
                  <a:pt x="815251" y="25171"/>
                </a:lnTo>
                <a:lnTo>
                  <a:pt x="869149" y="25171"/>
                </a:lnTo>
                <a:lnTo>
                  <a:pt x="869149" y="12700"/>
                </a:lnTo>
                <a:lnTo>
                  <a:pt x="902843" y="12700"/>
                </a:lnTo>
                <a:lnTo>
                  <a:pt x="902843" y="0"/>
                </a:lnTo>
                <a:close/>
              </a:path>
            </a:pathLst>
          </a:custGeom>
          <a:solidFill>
            <a:srgbClr val="EEC74B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69" name="bg object 69"/>
          <p:cNvSpPr/>
          <p:nvPr/>
        </p:nvSpPr>
        <p:spPr>
          <a:xfrm>
            <a:off x="18681344" y="13444129"/>
            <a:ext cx="635496" cy="215900"/>
          </a:xfrm>
          <a:custGeom>
            <a:avLst/>
            <a:gdLst/>
            <a:ahLst/>
            <a:cxnLst/>
            <a:rect l="l" t="t" r="r" b="b"/>
            <a:pathLst>
              <a:path w="505459" h="215900">
                <a:moveTo>
                  <a:pt x="505320" y="101600"/>
                </a:moveTo>
                <a:lnTo>
                  <a:pt x="498576" y="101600"/>
                </a:lnTo>
                <a:lnTo>
                  <a:pt x="498576" y="87630"/>
                </a:lnTo>
                <a:lnTo>
                  <a:pt x="485114" y="87630"/>
                </a:lnTo>
                <a:lnTo>
                  <a:pt x="485114" y="81280"/>
                </a:lnTo>
                <a:lnTo>
                  <a:pt x="478370" y="81280"/>
                </a:lnTo>
                <a:lnTo>
                  <a:pt x="478370" y="74930"/>
                </a:lnTo>
                <a:lnTo>
                  <a:pt x="478370" y="67310"/>
                </a:lnTo>
                <a:lnTo>
                  <a:pt x="464896" y="67310"/>
                </a:lnTo>
                <a:lnTo>
                  <a:pt x="464896" y="60960"/>
                </a:lnTo>
                <a:lnTo>
                  <a:pt x="464896" y="54610"/>
                </a:lnTo>
                <a:lnTo>
                  <a:pt x="451421" y="54610"/>
                </a:lnTo>
                <a:lnTo>
                  <a:pt x="451421" y="48260"/>
                </a:lnTo>
                <a:lnTo>
                  <a:pt x="431203" y="48260"/>
                </a:lnTo>
                <a:lnTo>
                  <a:pt x="431203" y="40640"/>
                </a:lnTo>
                <a:lnTo>
                  <a:pt x="424472" y="40640"/>
                </a:lnTo>
                <a:lnTo>
                  <a:pt x="424472" y="34290"/>
                </a:lnTo>
                <a:lnTo>
                  <a:pt x="417728" y="34290"/>
                </a:lnTo>
                <a:lnTo>
                  <a:pt x="417728" y="27940"/>
                </a:lnTo>
                <a:lnTo>
                  <a:pt x="384048" y="27940"/>
                </a:lnTo>
                <a:lnTo>
                  <a:pt x="384048" y="20320"/>
                </a:lnTo>
                <a:lnTo>
                  <a:pt x="377304" y="20320"/>
                </a:lnTo>
                <a:lnTo>
                  <a:pt x="377304" y="13970"/>
                </a:lnTo>
                <a:lnTo>
                  <a:pt x="343623" y="13970"/>
                </a:lnTo>
                <a:lnTo>
                  <a:pt x="343623" y="7620"/>
                </a:lnTo>
                <a:lnTo>
                  <a:pt x="289725" y="7620"/>
                </a:lnTo>
                <a:lnTo>
                  <a:pt x="289725" y="0"/>
                </a:lnTo>
                <a:lnTo>
                  <a:pt x="181914" y="0"/>
                </a:lnTo>
                <a:lnTo>
                  <a:pt x="181914" y="7620"/>
                </a:lnTo>
                <a:lnTo>
                  <a:pt x="161709" y="7620"/>
                </a:lnTo>
                <a:lnTo>
                  <a:pt x="161709" y="13970"/>
                </a:lnTo>
                <a:lnTo>
                  <a:pt x="154965" y="13970"/>
                </a:lnTo>
                <a:lnTo>
                  <a:pt x="154965" y="20320"/>
                </a:lnTo>
                <a:lnTo>
                  <a:pt x="128016" y="20320"/>
                </a:lnTo>
                <a:lnTo>
                  <a:pt x="128016" y="27940"/>
                </a:lnTo>
                <a:lnTo>
                  <a:pt x="107810" y="27940"/>
                </a:lnTo>
                <a:lnTo>
                  <a:pt x="107810" y="34290"/>
                </a:lnTo>
                <a:lnTo>
                  <a:pt x="101066" y="34290"/>
                </a:lnTo>
                <a:lnTo>
                  <a:pt x="101066" y="40640"/>
                </a:lnTo>
                <a:lnTo>
                  <a:pt x="87591" y="40640"/>
                </a:lnTo>
                <a:lnTo>
                  <a:pt x="87591" y="48260"/>
                </a:lnTo>
                <a:lnTo>
                  <a:pt x="60642" y="48260"/>
                </a:lnTo>
                <a:lnTo>
                  <a:pt x="60642" y="54610"/>
                </a:lnTo>
                <a:lnTo>
                  <a:pt x="53911" y="54610"/>
                </a:lnTo>
                <a:lnTo>
                  <a:pt x="53911" y="60960"/>
                </a:lnTo>
                <a:lnTo>
                  <a:pt x="33693" y="60960"/>
                </a:lnTo>
                <a:lnTo>
                  <a:pt x="33693" y="67310"/>
                </a:lnTo>
                <a:lnTo>
                  <a:pt x="33693" y="74930"/>
                </a:lnTo>
                <a:lnTo>
                  <a:pt x="20218" y="74930"/>
                </a:lnTo>
                <a:lnTo>
                  <a:pt x="20218" y="81280"/>
                </a:lnTo>
                <a:lnTo>
                  <a:pt x="20218" y="87630"/>
                </a:lnTo>
                <a:lnTo>
                  <a:pt x="0" y="87630"/>
                </a:lnTo>
                <a:lnTo>
                  <a:pt x="0" y="101600"/>
                </a:lnTo>
                <a:lnTo>
                  <a:pt x="0" y="121920"/>
                </a:lnTo>
                <a:lnTo>
                  <a:pt x="6743" y="121920"/>
                </a:lnTo>
                <a:lnTo>
                  <a:pt x="6743" y="128270"/>
                </a:lnTo>
                <a:lnTo>
                  <a:pt x="13474" y="128270"/>
                </a:lnTo>
                <a:lnTo>
                  <a:pt x="13474" y="134620"/>
                </a:lnTo>
                <a:lnTo>
                  <a:pt x="20218" y="134620"/>
                </a:lnTo>
                <a:lnTo>
                  <a:pt x="20218" y="142240"/>
                </a:lnTo>
                <a:lnTo>
                  <a:pt x="20218" y="148590"/>
                </a:lnTo>
                <a:lnTo>
                  <a:pt x="33693" y="148590"/>
                </a:lnTo>
                <a:lnTo>
                  <a:pt x="33693" y="154940"/>
                </a:lnTo>
                <a:lnTo>
                  <a:pt x="47167" y="154940"/>
                </a:lnTo>
                <a:lnTo>
                  <a:pt x="47167" y="162560"/>
                </a:lnTo>
                <a:lnTo>
                  <a:pt x="53911" y="162560"/>
                </a:lnTo>
                <a:lnTo>
                  <a:pt x="53911" y="168910"/>
                </a:lnTo>
                <a:lnTo>
                  <a:pt x="74117" y="168910"/>
                </a:lnTo>
                <a:lnTo>
                  <a:pt x="74117" y="175260"/>
                </a:lnTo>
                <a:lnTo>
                  <a:pt x="87591" y="175260"/>
                </a:lnTo>
                <a:lnTo>
                  <a:pt x="87591" y="182880"/>
                </a:lnTo>
                <a:lnTo>
                  <a:pt x="107810" y="182880"/>
                </a:lnTo>
                <a:lnTo>
                  <a:pt x="107810" y="189230"/>
                </a:lnTo>
                <a:lnTo>
                  <a:pt x="128016" y="189230"/>
                </a:lnTo>
                <a:lnTo>
                  <a:pt x="128016" y="195580"/>
                </a:lnTo>
                <a:lnTo>
                  <a:pt x="128016" y="203200"/>
                </a:lnTo>
                <a:lnTo>
                  <a:pt x="154965" y="203200"/>
                </a:lnTo>
                <a:lnTo>
                  <a:pt x="154965" y="209550"/>
                </a:lnTo>
                <a:lnTo>
                  <a:pt x="175183" y="209550"/>
                </a:lnTo>
                <a:lnTo>
                  <a:pt x="175183" y="215900"/>
                </a:lnTo>
                <a:lnTo>
                  <a:pt x="289725" y="215900"/>
                </a:lnTo>
                <a:lnTo>
                  <a:pt x="289725" y="209550"/>
                </a:lnTo>
                <a:lnTo>
                  <a:pt x="357098" y="209550"/>
                </a:lnTo>
                <a:lnTo>
                  <a:pt x="357098" y="203200"/>
                </a:lnTo>
                <a:lnTo>
                  <a:pt x="370573" y="203200"/>
                </a:lnTo>
                <a:lnTo>
                  <a:pt x="370573" y="195580"/>
                </a:lnTo>
                <a:lnTo>
                  <a:pt x="384048" y="195580"/>
                </a:lnTo>
                <a:lnTo>
                  <a:pt x="384048" y="189230"/>
                </a:lnTo>
                <a:lnTo>
                  <a:pt x="397522" y="189230"/>
                </a:lnTo>
                <a:lnTo>
                  <a:pt x="397522" y="182880"/>
                </a:lnTo>
                <a:lnTo>
                  <a:pt x="424472" y="182880"/>
                </a:lnTo>
                <a:lnTo>
                  <a:pt x="424472" y="175260"/>
                </a:lnTo>
                <a:lnTo>
                  <a:pt x="431203" y="175260"/>
                </a:lnTo>
                <a:lnTo>
                  <a:pt x="431203" y="168910"/>
                </a:lnTo>
                <a:lnTo>
                  <a:pt x="431203" y="162560"/>
                </a:lnTo>
                <a:lnTo>
                  <a:pt x="437946" y="162560"/>
                </a:lnTo>
                <a:lnTo>
                  <a:pt x="437946" y="154940"/>
                </a:lnTo>
                <a:lnTo>
                  <a:pt x="451421" y="154940"/>
                </a:lnTo>
                <a:lnTo>
                  <a:pt x="451421" y="148590"/>
                </a:lnTo>
                <a:lnTo>
                  <a:pt x="464896" y="148590"/>
                </a:lnTo>
                <a:lnTo>
                  <a:pt x="464896" y="142240"/>
                </a:lnTo>
                <a:lnTo>
                  <a:pt x="471639" y="142240"/>
                </a:lnTo>
                <a:lnTo>
                  <a:pt x="471639" y="134620"/>
                </a:lnTo>
                <a:lnTo>
                  <a:pt x="478370" y="134620"/>
                </a:lnTo>
                <a:lnTo>
                  <a:pt x="478370" y="128270"/>
                </a:lnTo>
                <a:lnTo>
                  <a:pt x="491845" y="128270"/>
                </a:lnTo>
                <a:lnTo>
                  <a:pt x="491845" y="121920"/>
                </a:lnTo>
                <a:lnTo>
                  <a:pt x="505320" y="121920"/>
                </a:lnTo>
                <a:lnTo>
                  <a:pt x="505320" y="101600"/>
                </a:lnTo>
                <a:close/>
              </a:path>
            </a:pathLst>
          </a:custGeom>
          <a:solidFill>
            <a:srgbClr val="EEC74B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70" name="bg object 70"/>
          <p:cNvSpPr/>
          <p:nvPr/>
        </p:nvSpPr>
        <p:spPr>
          <a:xfrm>
            <a:off x="19647029" y="13080910"/>
            <a:ext cx="475027" cy="363220"/>
          </a:xfrm>
          <a:custGeom>
            <a:avLst/>
            <a:gdLst/>
            <a:ahLst/>
            <a:cxnLst/>
            <a:rect l="l" t="t" r="r" b="b"/>
            <a:pathLst>
              <a:path w="377825" h="363219">
                <a:moveTo>
                  <a:pt x="377304" y="0"/>
                </a:moveTo>
                <a:lnTo>
                  <a:pt x="309930" y="0"/>
                </a:lnTo>
                <a:lnTo>
                  <a:pt x="309930" y="6350"/>
                </a:lnTo>
                <a:lnTo>
                  <a:pt x="303187" y="6350"/>
                </a:lnTo>
                <a:lnTo>
                  <a:pt x="303187" y="13970"/>
                </a:lnTo>
                <a:lnTo>
                  <a:pt x="276237" y="13970"/>
                </a:lnTo>
                <a:lnTo>
                  <a:pt x="276237" y="20320"/>
                </a:lnTo>
                <a:lnTo>
                  <a:pt x="249288" y="20320"/>
                </a:lnTo>
                <a:lnTo>
                  <a:pt x="249288" y="26670"/>
                </a:lnTo>
                <a:lnTo>
                  <a:pt x="235813" y="26670"/>
                </a:lnTo>
                <a:lnTo>
                  <a:pt x="235813" y="33020"/>
                </a:lnTo>
                <a:lnTo>
                  <a:pt x="202133" y="33020"/>
                </a:lnTo>
                <a:lnTo>
                  <a:pt x="202133" y="40640"/>
                </a:lnTo>
                <a:lnTo>
                  <a:pt x="188658" y="40640"/>
                </a:lnTo>
                <a:lnTo>
                  <a:pt x="188658" y="46990"/>
                </a:lnTo>
                <a:lnTo>
                  <a:pt x="175183" y="46990"/>
                </a:lnTo>
                <a:lnTo>
                  <a:pt x="175183" y="53340"/>
                </a:lnTo>
                <a:lnTo>
                  <a:pt x="161709" y="53340"/>
                </a:lnTo>
                <a:lnTo>
                  <a:pt x="161709" y="67310"/>
                </a:lnTo>
                <a:lnTo>
                  <a:pt x="141490" y="67310"/>
                </a:lnTo>
                <a:lnTo>
                  <a:pt x="141490" y="81280"/>
                </a:lnTo>
                <a:lnTo>
                  <a:pt x="134759" y="81280"/>
                </a:lnTo>
                <a:lnTo>
                  <a:pt x="134759" y="87630"/>
                </a:lnTo>
                <a:lnTo>
                  <a:pt x="128016" y="87630"/>
                </a:lnTo>
                <a:lnTo>
                  <a:pt x="128016" y="93980"/>
                </a:lnTo>
                <a:lnTo>
                  <a:pt x="114541" y="93980"/>
                </a:lnTo>
                <a:lnTo>
                  <a:pt x="114541" y="107950"/>
                </a:lnTo>
                <a:lnTo>
                  <a:pt x="114541" y="114300"/>
                </a:lnTo>
                <a:lnTo>
                  <a:pt x="107797" y="114300"/>
                </a:lnTo>
                <a:lnTo>
                  <a:pt x="107797" y="120650"/>
                </a:lnTo>
                <a:lnTo>
                  <a:pt x="87591" y="120650"/>
                </a:lnTo>
                <a:lnTo>
                  <a:pt x="87591" y="128270"/>
                </a:lnTo>
                <a:lnTo>
                  <a:pt x="80848" y="128270"/>
                </a:lnTo>
                <a:lnTo>
                  <a:pt x="80848" y="140970"/>
                </a:lnTo>
                <a:lnTo>
                  <a:pt x="74117" y="140970"/>
                </a:lnTo>
                <a:lnTo>
                  <a:pt x="74117" y="148590"/>
                </a:lnTo>
                <a:lnTo>
                  <a:pt x="67373" y="148590"/>
                </a:lnTo>
                <a:lnTo>
                  <a:pt x="67373" y="154940"/>
                </a:lnTo>
                <a:lnTo>
                  <a:pt x="60642" y="154940"/>
                </a:lnTo>
                <a:lnTo>
                  <a:pt x="60642" y="161290"/>
                </a:lnTo>
                <a:lnTo>
                  <a:pt x="60642" y="175260"/>
                </a:lnTo>
                <a:lnTo>
                  <a:pt x="53898" y="175260"/>
                </a:lnTo>
                <a:lnTo>
                  <a:pt x="53898" y="187960"/>
                </a:lnTo>
                <a:lnTo>
                  <a:pt x="53898" y="195580"/>
                </a:lnTo>
                <a:lnTo>
                  <a:pt x="53898" y="201930"/>
                </a:lnTo>
                <a:lnTo>
                  <a:pt x="40424" y="201930"/>
                </a:lnTo>
                <a:lnTo>
                  <a:pt x="40424" y="208280"/>
                </a:lnTo>
                <a:lnTo>
                  <a:pt x="40424" y="215900"/>
                </a:lnTo>
                <a:lnTo>
                  <a:pt x="33693" y="215900"/>
                </a:lnTo>
                <a:lnTo>
                  <a:pt x="33693" y="222250"/>
                </a:lnTo>
                <a:lnTo>
                  <a:pt x="26949" y="222250"/>
                </a:lnTo>
                <a:lnTo>
                  <a:pt x="26949" y="228600"/>
                </a:lnTo>
                <a:lnTo>
                  <a:pt x="26949" y="236220"/>
                </a:lnTo>
                <a:lnTo>
                  <a:pt x="26949" y="242570"/>
                </a:lnTo>
                <a:lnTo>
                  <a:pt x="20218" y="242570"/>
                </a:lnTo>
                <a:lnTo>
                  <a:pt x="20218" y="248920"/>
                </a:lnTo>
                <a:lnTo>
                  <a:pt x="20218" y="262890"/>
                </a:lnTo>
                <a:lnTo>
                  <a:pt x="20218" y="269240"/>
                </a:lnTo>
                <a:lnTo>
                  <a:pt x="20218" y="283210"/>
                </a:lnTo>
                <a:lnTo>
                  <a:pt x="6743" y="283210"/>
                </a:lnTo>
                <a:lnTo>
                  <a:pt x="6743" y="303530"/>
                </a:lnTo>
                <a:lnTo>
                  <a:pt x="6743" y="316230"/>
                </a:lnTo>
                <a:lnTo>
                  <a:pt x="6743" y="323850"/>
                </a:lnTo>
                <a:lnTo>
                  <a:pt x="0" y="323850"/>
                </a:lnTo>
                <a:lnTo>
                  <a:pt x="0" y="363220"/>
                </a:lnTo>
                <a:lnTo>
                  <a:pt x="80848" y="363220"/>
                </a:lnTo>
                <a:lnTo>
                  <a:pt x="80848" y="356870"/>
                </a:lnTo>
                <a:lnTo>
                  <a:pt x="114541" y="356870"/>
                </a:lnTo>
                <a:lnTo>
                  <a:pt x="114541" y="350520"/>
                </a:lnTo>
                <a:lnTo>
                  <a:pt x="128016" y="350520"/>
                </a:lnTo>
                <a:lnTo>
                  <a:pt x="128016" y="342900"/>
                </a:lnTo>
                <a:lnTo>
                  <a:pt x="148221" y="342900"/>
                </a:lnTo>
                <a:lnTo>
                  <a:pt x="148221" y="336550"/>
                </a:lnTo>
                <a:lnTo>
                  <a:pt x="154965" y="336550"/>
                </a:lnTo>
                <a:lnTo>
                  <a:pt x="154965" y="323850"/>
                </a:lnTo>
                <a:lnTo>
                  <a:pt x="175183" y="323850"/>
                </a:lnTo>
                <a:lnTo>
                  <a:pt x="175183" y="316230"/>
                </a:lnTo>
                <a:lnTo>
                  <a:pt x="202133" y="316230"/>
                </a:lnTo>
                <a:lnTo>
                  <a:pt x="202133" y="303530"/>
                </a:lnTo>
                <a:lnTo>
                  <a:pt x="222338" y="303530"/>
                </a:lnTo>
                <a:lnTo>
                  <a:pt x="222338" y="283210"/>
                </a:lnTo>
                <a:lnTo>
                  <a:pt x="242557" y="283210"/>
                </a:lnTo>
                <a:lnTo>
                  <a:pt x="242557" y="269240"/>
                </a:lnTo>
                <a:lnTo>
                  <a:pt x="249288" y="269240"/>
                </a:lnTo>
                <a:lnTo>
                  <a:pt x="249288" y="262890"/>
                </a:lnTo>
                <a:lnTo>
                  <a:pt x="262763" y="262890"/>
                </a:lnTo>
                <a:lnTo>
                  <a:pt x="262763" y="248920"/>
                </a:lnTo>
                <a:lnTo>
                  <a:pt x="276237" y="248920"/>
                </a:lnTo>
                <a:lnTo>
                  <a:pt x="276237" y="242570"/>
                </a:lnTo>
                <a:lnTo>
                  <a:pt x="282981" y="242570"/>
                </a:lnTo>
                <a:lnTo>
                  <a:pt x="282981" y="236220"/>
                </a:lnTo>
                <a:lnTo>
                  <a:pt x="289712" y="236220"/>
                </a:lnTo>
                <a:lnTo>
                  <a:pt x="289712" y="228600"/>
                </a:lnTo>
                <a:lnTo>
                  <a:pt x="296456" y="228600"/>
                </a:lnTo>
                <a:lnTo>
                  <a:pt x="296456" y="222250"/>
                </a:lnTo>
                <a:lnTo>
                  <a:pt x="303187" y="222250"/>
                </a:lnTo>
                <a:lnTo>
                  <a:pt x="303187" y="215900"/>
                </a:lnTo>
                <a:lnTo>
                  <a:pt x="309930" y="215900"/>
                </a:lnTo>
                <a:lnTo>
                  <a:pt x="309930" y="208280"/>
                </a:lnTo>
                <a:lnTo>
                  <a:pt x="316674" y="208280"/>
                </a:lnTo>
                <a:lnTo>
                  <a:pt x="316674" y="201930"/>
                </a:lnTo>
                <a:lnTo>
                  <a:pt x="316674" y="195580"/>
                </a:lnTo>
                <a:lnTo>
                  <a:pt x="323405" y="195580"/>
                </a:lnTo>
                <a:lnTo>
                  <a:pt x="323405" y="187960"/>
                </a:lnTo>
                <a:lnTo>
                  <a:pt x="330136" y="187960"/>
                </a:lnTo>
                <a:lnTo>
                  <a:pt x="330136" y="175260"/>
                </a:lnTo>
                <a:lnTo>
                  <a:pt x="330136" y="161290"/>
                </a:lnTo>
                <a:lnTo>
                  <a:pt x="336880" y="161290"/>
                </a:lnTo>
                <a:lnTo>
                  <a:pt x="336880" y="154940"/>
                </a:lnTo>
                <a:lnTo>
                  <a:pt x="336880" y="148590"/>
                </a:lnTo>
                <a:lnTo>
                  <a:pt x="350354" y="148590"/>
                </a:lnTo>
                <a:lnTo>
                  <a:pt x="350354" y="140970"/>
                </a:lnTo>
                <a:lnTo>
                  <a:pt x="350354" y="128270"/>
                </a:lnTo>
                <a:lnTo>
                  <a:pt x="350354" y="120650"/>
                </a:lnTo>
                <a:lnTo>
                  <a:pt x="357085" y="120650"/>
                </a:lnTo>
                <a:lnTo>
                  <a:pt x="357085" y="114300"/>
                </a:lnTo>
                <a:lnTo>
                  <a:pt x="357085" y="107950"/>
                </a:lnTo>
                <a:lnTo>
                  <a:pt x="363829" y="107950"/>
                </a:lnTo>
                <a:lnTo>
                  <a:pt x="363829" y="93980"/>
                </a:lnTo>
                <a:lnTo>
                  <a:pt x="363829" y="87630"/>
                </a:lnTo>
                <a:lnTo>
                  <a:pt x="370573" y="87630"/>
                </a:lnTo>
                <a:lnTo>
                  <a:pt x="370573" y="81280"/>
                </a:lnTo>
                <a:lnTo>
                  <a:pt x="370573" y="67310"/>
                </a:lnTo>
                <a:lnTo>
                  <a:pt x="377304" y="67310"/>
                </a:lnTo>
                <a:lnTo>
                  <a:pt x="377304" y="6350"/>
                </a:lnTo>
                <a:lnTo>
                  <a:pt x="377304" y="0"/>
                </a:lnTo>
                <a:close/>
              </a:path>
            </a:pathLst>
          </a:custGeom>
          <a:solidFill>
            <a:srgbClr val="EEC74B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71" name="bg object 71"/>
          <p:cNvSpPr/>
          <p:nvPr/>
        </p:nvSpPr>
        <p:spPr>
          <a:xfrm>
            <a:off x="19375969" y="13694321"/>
            <a:ext cx="262662" cy="511809"/>
          </a:xfrm>
          <a:custGeom>
            <a:avLst/>
            <a:gdLst/>
            <a:ahLst/>
            <a:cxnLst/>
            <a:rect l="l" t="t" r="r" b="b"/>
            <a:pathLst>
              <a:path w="208915" h="511809">
                <a:moveTo>
                  <a:pt x="208864" y="175260"/>
                </a:moveTo>
                <a:lnTo>
                  <a:pt x="202120" y="175260"/>
                </a:lnTo>
                <a:lnTo>
                  <a:pt x="202120" y="154940"/>
                </a:lnTo>
                <a:lnTo>
                  <a:pt x="195389" y="154940"/>
                </a:lnTo>
                <a:lnTo>
                  <a:pt x="195389" y="147320"/>
                </a:lnTo>
                <a:lnTo>
                  <a:pt x="188645" y="147320"/>
                </a:lnTo>
                <a:lnTo>
                  <a:pt x="188645" y="127000"/>
                </a:lnTo>
                <a:lnTo>
                  <a:pt x="181902" y="127000"/>
                </a:lnTo>
                <a:lnTo>
                  <a:pt x="181902" y="120650"/>
                </a:lnTo>
                <a:lnTo>
                  <a:pt x="181902" y="100330"/>
                </a:lnTo>
                <a:lnTo>
                  <a:pt x="175171" y="100330"/>
                </a:lnTo>
                <a:lnTo>
                  <a:pt x="175171" y="80010"/>
                </a:lnTo>
                <a:lnTo>
                  <a:pt x="168440" y="80010"/>
                </a:lnTo>
                <a:lnTo>
                  <a:pt x="168440" y="73660"/>
                </a:lnTo>
                <a:lnTo>
                  <a:pt x="168440" y="67310"/>
                </a:lnTo>
                <a:lnTo>
                  <a:pt x="161696" y="67310"/>
                </a:lnTo>
                <a:lnTo>
                  <a:pt x="161696" y="59690"/>
                </a:lnTo>
                <a:lnTo>
                  <a:pt x="154965" y="59690"/>
                </a:lnTo>
                <a:lnTo>
                  <a:pt x="154965" y="53340"/>
                </a:lnTo>
                <a:lnTo>
                  <a:pt x="154965" y="46990"/>
                </a:lnTo>
                <a:lnTo>
                  <a:pt x="141478" y="46990"/>
                </a:lnTo>
                <a:lnTo>
                  <a:pt x="141478" y="40640"/>
                </a:lnTo>
                <a:lnTo>
                  <a:pt x="141478" y="33020"/>
                </a:lnTo>
                <a:lnTo>
                  <a:pt x="141478" y="26670"/>
                </a:lnTo>
                <a:lnTo>
                  <a:pt x="134747" y="26670"/>
                </a:lnTo>
                <a:lnTo>
                  <a:pt x="134747" y="20320"/>
                </a:lnTo>
                <a:lnTo>
                  <a:pt x="114528" y="20320"/>
                </a:lnTo>
                <a:lnTo>
                  <a:pt x="114528" y="0"/>
                </a:lnTo>
                <a:lnTo>
                  <a:pt x="94322" y="0"/>
                </a:lnTo>
                <a:lnTo>
                  <a:pt x="94322" y="20320"/>
                </a:lnTo>
                <a:lnTo>
                  <a:pt x="80848" y="20320"/>
                </a:lnTo>
                <a:lnTo>
                  <a:pt x="80848" y="26670"/>
                </a:lnTo>
                <a:lnTo>
                  <a:pt x="74104" y="26670"/>
                </a:lnTo>
                <a:lnTo>
                  <a:pt x="74104" y="33020"/>
                </a:lnTo>
                <a:lnTo>
                  <a:pt x="67373" y="33020"/>
                </a:lnTo>
                <a:lnTo>
                  <a:pt x="67373" y="40640"/>
                </a:lnTo>
                <a:lnTo>
                  <a:pt x="60629" y="40640"/>
                </a:lnTo>
                <a:lnTo>
                  <a:pt x="60629" y="46990"/>
                </a:lnTo>
                <a:lnTo>
                  <a:pt x="60629" y="53340"/>
                </a:lnTo>
                <a:lnTo>
                  <a:pt x="47155" y="53340"/>
                </a:lnTo>
                <a:lnTo>
                  <a:pt x="47155" y="59690"/>
                </a:lnTo>
                <a:lnTo>
                  <a:pt x="47155" y="67310"/>
                </a:lnTo>
                <a:lnTo>
                  <a:pt x="40424" y="67310"/>
                </a:lnTo>
                <a:lnTo>
                  <a:pt x="40424" y="73660"/>
                </a:lnTo>
                <a:lnTo>
                  <a:pt x="33680" y="73660"/>
                </a:lnTo>
                <a:lnTo>
                  <a:pt x="33680" y="80010"/>
                </a:lnTo>
                <a:lnTo>
                  <a:pt x="33680" y="100330"/>
                </a:lnTo>
                <a:lnTo>
                  <a:pt x="26949" y="100330"/>
                </a:lnTo>
                <a:lnTo>
                  <a:pt x="26949" y="120650"/>
                </a:lnTo>
                <a:lnTo>
                  <a:pt x="20205" y="120650"/>
                </a:lnTo>
                <a:lnTo>
                  <a:pt x="20205" y="127000"/>
                </a:lnTo>
                <a:lnTo>
                  <a:pt x="13474" y="127000"/>
                </a:lnTo>
                <a:lnTo>
                  <a:pt x="13474" y="147320"/>
                </a:lnTo>
                <a:lnTo>
                  <a:pt x="13474" y="154940"/>
                </a:lnTo>
                <a:lnTo>
                  <a:pt x="6731" y="154940"/>
                </a:lnTo>
                <a:lnTo>
                  <a:pt x="6731" y="175260"/>
                </a:lnTo>
                <a:lnTo>
                  <a:pt x="0" y="175260"/>
                </a:lnTo>
                <a:lnTo>
                  <a:pt x="0" y="316230"/>
                </a:lnTo>
                <a:lnTo>
                  <a:pt x="6731" y="316230"/>
                </a:lnTo>
                <a:lnTo>
                  <a:pt x="6731" y="350520"/>
                </a:lnTo>
                <a:lnTo>
                  <a:pt x="6731" y="363220"/>
                </a:lnTo>
                <a:lnTo>
                  <a:pt x="13474" y="363220"/>
                </a:lnTo>
                <a:lnTo>
                  <a:pt x="13474" y="377190"/>
                </a:lnTo>
                <a:lnTo>
                  <a:pt x="13474" y="389890"/>
                </a:lnTo>
                <a:lnTo>
                  <a:pt x="20205" y="389890"/>
                </a:lnTo>
                <a:lnTo>
                  <a:pt x="20205" y="397510"/>
                </a:lnTo>
                <a:lnTo>
                  <a:pt x="26949" y="397510"/>
                </a:lnTo>
                <a:lnTo>
                  <a:pt x="26949" y="403860"/>
                </a:lnTo>
                <a:lnTo>
                  <a:pt x="26949" y="410210"/>
                </a:lnTo>
                <a:lnTo>
                  <a:pt x="33680" y="410210"/>
                </a:lnTo>
                <a:lnTo>
                  <a:pt x="33680" y="424180"/>
                </a:lnTo>
                <a:lnTo>
                  <a:pt x="40424" y="424180"/>
                </a:lnTo>
                <a:lnTo>
                  <a:pt x="40424" y="438150"/>
                </a:lnTo>
                <a:lnTo>
                  <a:pt x="47155" y="438150"/>
                </a:lnTo>
                <a:lnTo>
                  <a:pt x="47155" y="444500"/>
                </a:lnTo>
                <a:lnTo>
                  <a:pt x="53898" y="444500"/>
                </a:lnTo>
                <a:lnTo>
                  <a:pt x="53898" y="450850"/>
                </a:lnTo>
                <a:lnTo>
                  <a:pt x="60629" y="450850"/>
                </a:lnTo>
                <a:lnTo>
                  <a:pt x="60629" y="457200"/>
                </a:lnTo>
                <a:lnTo>
                  <a:pt x="60629" y="464820"/>
                </a:lnTo>
                <a:lnTo>
                  <a:pt x="67373" y="464820"/>
                </a:lnTo>
                <a:lnTo>
                  <a:pt x="67373" y="477520"/>
                </a:lnTo>
                <a:lnTo>
                  <a:pt x="74104" y="477520"/>
                </a:lnTo>
                <a:lnTo>
                  <a:pt x="74104" y="491490"/>
                </a:lnTo>
                <a:lnTo>
                  <a:pt x="80848" y="491490"/>
                </a:lnTo>
                <a:lnTo>
                  <a:pt x="80848" y="497840"/>
                </a:lnTo>
                <a:lnTo>
                  <a:pt x="94322" y="497840"/>
                </a:lnTo>
                <a:lnTo>
                  <a:pt x="94322" y="505460"/>
                </a:lnTo>
                <a:lnTo>
                  <a:pt x="94322" y="511810"/>
                </a:lnTo>
                <a:lnTo>
                  <a:pt x="114528" y="511810"/>
                </a:lnTo>
                <a:lnTo>
                  <a:pt x="114528" y="505460"/>
                </a:lnTo>
                <a:lnTo>
                  <a:pt x="128003" y="505460"/>
                </a:lnTo>
                <a:lnTo>
                  <a:pt x="128003" y="497840"/>
                </a:lnTo>
                <a:lnTo>
                  <a:pt x="134747" y="497840"/>
                </a:lnTo>
                <a:lnTo>
                  <a:pt x="134747" y="491490"/>
                </a:lnTo>
                <a:lnTo>
                  <a:pt x="141478" y="491490"/>
                </a:lnTo>
                <a:lnTo>
                  <a:pt x="141478" y="477520"/>
                </a:lnTo>
                <a:lnTo>
                  <a:pt x="148221" y="477520"/>
                </a:lnTo>
                <a:lnTo>
                  <a:pt x="148221" y="464820"/>
                </a:lnTo>
                <a:lnTo>
                  <a:pt x="148221" y="457200"/>
                </a:lnTo>
                <a:lnTo>
                  <a:pt x="154965" y="457200"/>
                </a:lnTo>
                <a:lnTo>
                  <a:pt x="154965" y="450850"/>
                </a:lnTo>
                <a:lnTo>
                  <a:pt x="161696" y="450850"/>
                </a:lnTo>
                <a:lnTo>
                  <a:pt x="161696" y="444500"/>
                </a:lnTo>
                <a:lnTo>
                  <a:pt x="161696" y="438150"/>
                </a:lnTo>
                <a:lnTo>
                  <a:pt x="168440" y="438150"/>
                </a:lnTo>
                <a:lnTo>
                  <a:pt x="168440" y="424180"/>
                </a:lnTo>
                <a:lnTo>
                  <a:pt x="175171" y="424180"/>
                </a:lnTo>
                <a:lnTo>
                  <a:pt x="175171" y="410210"/>
                </a:lnTo>
                <a:lnTo>
                  <a:pt x="181902" y="410210"/>
                </a:lnTo>
                <a:lnTo>
                  <a:pt x="181902" y="403860"/>
                </a:lnTo>
                <a:lnTo>
                  <a:pt x="188645" y="403860"/>
                </a:lnTo>
                <a:lnTo>
                  <a:pt x="188645" y="397510"/>
                </a:lnTo>
                <a:lnTo>
                  <a:pt x="188645" y="389890"/>
                </a:lnTo>
                <a:lnTo>
                  <a:pt x="188645" y="377190"/>
                </a:lnTo>
                <a:lnTo>
                  <a:pt x="195389" y="377190"/>
                </a:lnTo>
                <a:lnTo>
                  <a:pt x="195389" y="363220"/>
                </a:lnTo>
                <a:lnTo>
                  <a:pt x="195389" y="350520"/>
                </a:lnTo>
                <a:lnTo>
                  <a:pt x="202120" y="350520"/>
                </a:lnTo>
                <a:lnTo>
                  <a:pt x="202120" y="316230"/>
                </a:lnTo>
                <a:lnTo>
                  <a:pt x="208864" y="316230"/>
                </a:lnTo>
                <a:lnTo>
                  <a:pt x="208864" y="175260"/>
                </a:lnTo>
                <a:close/>
              </a:path>
            </a:pathLst>
          </a:custGeom>
          <a:solidFill>
            <a:srgbClr val="EEC74B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72" name="bg object 72"/>
          <p:cNvSpPr/>
          <p:nvPr/>
        </p:nvSpPr>
        <p:spPr>
          <a:xfrm>
            <a:off x="19655509" y="13647329"/>
            <a:ext cx="457462" cy="363220"/>
          </a:xfrm>
          <a:custGeom>
            <a:avLst/>
            <a:gdLst/>
            <a:ahLst/>
            <a:cxnLst/>
            <a:rect l="l" t="t" r="r" b="b"/>
            <a:pathLst>
              <a:path w="363855" h="363219">
                <a:moveTo>
                  <a:pt x="363829" y="302260"/>
                </a:moveTo>
                <a:lnTo>
                  <a:pt x="357085" y="302260"/>
                </a:lnTo>
                <a:lnTo>
                  <a:pt x="357085" y="295910"/>
                </a:lnTo>
                <a:lnTo>
                  <a:pt x="357085" y="289560"/>
                </a:lnTo>
                <a:lnTo>
                  <a:pt x="357085" y="281940"/>
                </a:lnTo>
                <a:lnTo>
                  <a:pt x="357085" y="275590"/>
                </a:lnTo>
                <a:lnTo>
                  <a:pt x="357085" y="269240"/>
                </a:lnTo>
                <a:lnTo>
                  <a:pt x="357085" y="255270"/>
                </a:lnTo>
                <a:lnTo>
                  <a:pt x="343611" y="255270"/>
                </a:lnTo>
                <a:lnTo>
                  <a:pt x="343611" y="242570"/>
                </a:lnTo>
                <a:lnTo>
                  <a:pt x="343611" y="234950"/>
                </a:lnTo>
                <a:lnTo>
                  <a:pt x="336867" y="234950"/>
                </a:lnTo>
                <a:lnTo>
                  <a:pt x="336867" y="228600"/>
                </a:lnTo>
                <a:lnTo>
                  <a:pt x="336867" y="222250"/>
                </a:lnTo>
                <a:lnTo>
                  <a:pt x="330136" y="222250"/>
                </a:lnTo>
                <a:lnTo>
                  <a:pt x="330136" y="214630"/>
                </a:lnTo>
                <a:lnTo>
                  <a:pt x="330136" y="208280"/>
                </a:lnTo>
                <a:lnTo>
                  <a:pt x="330136" y="201930"/>
                </a:lnTo>
                <a:lnTo>
                  <a:pt x="323392" y="201930"/>
                </a:lnTo>
                <a:lnTo>
                  <a:pt x="323392" y="181610"/>
                </a:lnTo>
                <a:lnTo>
                  <a:pt x="323392" y="173990"/>
                </a:lnTo>
                <a:lnTo>
                  <a:pt x="316661" y="173990"/>
                </a:lnTo>
                <a:lnTo>
                  <a:pt x="316661" y="167640"/>
                </a:lnTo>
                <a:lnTo>
                  <a:pt x="309930" y="167640"/>
                </a:lnTo>
                <a:lnTo>
                  <a:pt x="309930" y="147320"/>
                </a:lnTo>
                <a:lnTo>
                  <a:pt x="282968" y="147320"/>
                </a:lnTo>
                <a:lnTo>
                  <a:pt x="282968" y="120650"/>
                </a:lnTo>
                <a:lnTo>
                  <a:pt x="269494" y="120650"/>
                </a:lnTo>
                <a:lnTo>
                  <a:pt x="269494" y="114300"/>
                </a:lnTo>
                <a:lnTo>
                  <a:pt x="262763" y="114300"/>
                </a:lnTo>
                <a:lnTo>
                  <a:pt x="262763" y="100330"/>
                </a:lnTo>
                <a:lnTo>
                  <a:pt x="262763" y="93980"/>
                </a:lnTo>
                <a:lnTo>
                  <a:pt x="242544" y="93980"/>
                </a:lnTo>
                <a:lnTo>
                  <a:pt x="242544" y="87630"/>
                </a:lnTo>
                <a:lnTo>
                  <a:pt x="235813" y="87630"/>
                </a:lnTo>
                <a:lnTo>
                  <a:pt x="235813" y="80010"/>
                </a:lnTo>
                <a:lnTo>
                  <a:pt x="222338" y="80010"/>
                </a:lnTo>
                <a:lnTo>
                  <a:pt x="222338" y="73660"/>
                </a:lnTo>
                <a:lnTo>
                  <a:pt x="215595" y="73660"/>
                </a:lnTo>
                <a:lnTo>
                  <a:pt x="215595" y="67310"/>
                </a:lnTo>
                <a:lnTo>
                  <a:pt x="188645" y="67310"/>
                </a:lnTo>
                <a:lnTo>
                  <a:pt x="188645" y="46990"/>
                </a:lnTo>
                <a:lnTo>
                  <a:pt x="175171" y="46990"/>
                </a:lnTo>
                <a:lnTo>
                  <a:pt x="175171" y="39370"/>
                </a:lnTo>
                <a:lnTo>
                  <a:pt x="154965" y="39370"/>
                </a:lnTo>
                <a:lnTo>
                  <a:pt x="154965" y="33020"/>
                </a:lnTo>
                <a:lnTo>
                  <a:pt x="148221" y="33020"/>
                </a:lnTo>
                <a:lnTo>
                  <a:pt x="148221" y="26670"/>
                </a:lnTo>
                <a:lnTo>
                  <a:pt x="128016" y="26670"/>
                </a:lnTo>
                <a:lnTo>
                  <a:pt x="128016" y="19050"/>
                </a:lnTo>
                <a:lnTo>
                  <a:pt x="107797" y="19050"/>
                </a:lnTo>
                <a:lnTo>
                  <a:pt x="107797" y="12700"/>
                </a:lnTo>
                <a:lnTo>
                  <a:pt x="80848" y="12700"/>
                </a:lnTo>
                <a:lnTo>
                  <a:pt x="80848" y="6350"/>
                </a:lnTo>
                <a:lnTo>
                  <a:pt x="60629" y="6350"/>
                </a:lnTo>
                <a:lnTo>
                  <a:pt x="60629" y="0"/>
                </a:lnTo>
                <a:lnTo>
                  <a:pt x="0" y="0"/>
                </a:lnTo>
                <a:lnTo>
                  <a:pt x="0" y="6350"/>
                </a:lnTo>
                <a:lnTo>
                  <a:pt x="0" y="12700"/>
                </a:lnTo>
                <a:lnTo>
                  <a:pt x="0" y="73660"/>
                </a:lnTo>
                <a:lnTo>
                  <a:pt x="6731" y="73660"/>
                </a:lnTo>
                <a:lnTo>
                  <a:pt x="6731" y="80010"/>
                </a:lnTo>
                <a:lnTo>
                  <a:pt x="6731" y="87630"/>
                </a:lnTo>
                <a:lnTo>
                  <a:pt x="6731" y="93980"/>
                </a:lnTo>
                <a:lnTo>
                  <a:pt x="6731" y="100330"/>
                </a:lnTo>
                <a:lnTo>
                  <a:pt x="20205" y="100330"/>
                </a:lnTo>
                <a:lnTo>
                  <a:pt x="20205" y="114300"/>
                </a:lnTo>
                <a:lnTo>
                  <a:pt x="26949" y="114300"/>
                </a:lnTo>
                <a:lnTo>
                  <a:pt x="26949" y="120650"/>
                </a:lnTo>
                <a:lnTo>
                  <a:pt x="26949" y="147320"/>
                </a:lnTo>
                <a:lnTo>
                  <a:pt x="40424" y="147320"/>
                </a:lnTo>
                <a:lnTo>
                  <a:pt x="40424" y="167640"/>
                </a:lnTo>
                <a:lnTo>
                  <a:pt x="40424" y="173990"/>
                </a:lnTo>
                <a:lnTo>
                  <a:pt x="47155" y="173990"/>
                </a:lnTo>
                <a:lnTo>
                  <a:pt x="47155" y="181610"/>
                </a:lnTo>
                <a:lnTo>
                  <a:pt x="53898" y="181610"/>
                </a:lnTo>
                <a:lnTo>
                  <a:pt x="53898" y="201930"/>
                </a:lnTo>
                <a:lnTo>
                  <a:pt x="60629" y="201930"/>
                </a:lnTo>
                <a:lnTo>
                  <a:pt x="60629" y="208280"/>
                </a:lnTo>
                <a:lnTo>
                  <a:pt x="67373" y="208280"/>
                </a:lnTo>
                <a:lnTo>
                  <a:pt x="67373" y="214630"/>
                </a:lnTo>
                <a:lnTo>
                  <a:pt x="74104" y="214630"/>
                </a:lnTo>
                <a:lnTo>
                  <a:pt x="74104" y="222250"/>
                </a:lnTo>
                <a:lnTo>
                  <a:pt x="74104" y="228600"/>
                </a:lnTo>
                <a:lnTo>
                  <a:pt x="87579" y="228600"/>
                </a:lnTo>
                <a:lnTo>
                  <a:pt x="87579" y="234950"/>
                </a:lnTo>
                <a:lnTo>
                  <a:pt x="87579" y="242570"/>
                </a:lnTo>
                <a:lnTo>
                  <a:pt x="94322" y="242570"/>
                </a:lnTo>
                <a:lnTo>
                  <a:pt x="94322" y="255270"/>
                </a:lnTo>
                <a:lnTo>
                  <a:pt x="107797" y="255270"/>
                </a:lnTo>
                <a:lnTo>
                  <a:pt x="107797" y="269240"/>
                </a:lnTo>
                <a:lnTo>
                  <a:pt x="121272" y="269240"/>
                </a:lnTo>
                <a:lnTo>
                  <a:pt x="121272" y="275590"/>
                </a:lnTo>
                <a:lnTo>
                  <a:pt x="128016" y="275590"/>
                </a:lnTo>
                <a:lnTo>
                  <a:pt x="128016" y="281940"/>
                </a:lnTo>
                <a:lnTo>
                  <a:pt x="134747" y="281940"/>
                </a:lnTo>
                <a:lnTo>
                  <a:pt x="134747" y="289560"/>
                </a:lnTo>
                <a:lnTo>
                  <a:pt x="141478" y="289560"/>
                </a:lnTo>
                <a:lnTo>
                  <a:pt x="141478" y="295910"/>
                </a:lnTo>
                <a:lnTo>
                  <a:pt x="154965" y="295910"/>
                </a:lnTo>
                <a:lnTo>
                  <a:pt x="154965" y="302260"/>
                </a:lnTo>
                <a:lnTo>
                  <a:pt x="161696" y="302260"/>
                </a:lnTo>
                <a:lnTo>
                  <a:pt x="161696" y="309880"/>
                </a:lnTo>
                <a:lnTo>
                  <a:pt x="168440" y="309880"/>
                </a:lnTo>
                <a:lnTo>
                  <a:pt x="168440" y="316230"/>
                </a:lnTo>
                <a:lnTo>
                  <a:pt x="181914" y="316230"/>
                </a:lnTo>
                <a:lnTo>
                  <a:pt x="181914" y="322580"/>
                </a:lnTo>
                <a:lnTo>
                  <a:pt x="195389" y="322580"/>
                </a:lnTo>
                <a:lnTo>
                  <a:pt x="195389" y="328930"/>
                </a:lnTo>
                <a:lnTo>
                  <a:pt x="215595" y="328930"/>
                </a:lnTo>
                <a:lnTo>
                  <a:pt x="215595" y="336550"/>
                </a:lnTo>
                <a:lnTo>
                  <a:pt x="242544" y="336550"/>
                </a:lnTo>
                <a:lnTo>
                  <a:pt x="242544" y="349250"/>
                </a:lnTo>
                <a:lnTo>
                  <a:pt x="256019" y="349250"/>
                </a:lnTo>
                <a:lnTo>
                  <a:pt x="256019" y="356870"/>
                </a:lnTo>
                <a:lnTo>
                  <a:pt x="276237" y="356870"/>
                </a:lnTo>
                <a:lnTo>
                  <a:pt x="276237" y="363220"/>
                </a:lnTo>
                <a:lnTo>
                  <a:pt x="363829" y="363220"/>
                </a:lnTo>
                <a:lnTo>
                  <a:pt x="363829" y="356870"/>
                </a:lnTo>
                <a:lnTo>
                  <a:pt x="363829" y="349250"/>
                </a:lnTo>
                <a:lnTo>
                  <a:pt x="363829" y="309880"/>
                </a:lnTo>
                <a:lnTo>
                  <a:pt x="363829" y="302260"/>
                </a:lnTo>
                <a:close/>
              </a:path>
            </a:pathLst>
          </a:custGeom>
          <a:solidFill>
            <a:srgbClr val="EEC74B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73" name="bg object 73"/>
          <p:cNvSpPr/>
          <p:nvPr/>
        </p:nvSpPr>
        <p:spPr>
          <a:xfrm>
            <a:off x="18918540" y="13653679"/>
            <a:ext cx="457462" cy="356870"/>
          </a:xfrm>
          <a:custGeom>
            <a:avLst/>
            <a:gdLst/>
            <a:ahLst/>
            <a:cxnLst/>
            <a:rect l="l" t="t" r="r" b="b"/>
            <a:pathLst>
              <a:path w="363855" h="356869">
                <a:moveTo>
                  <a:pt x="363829" y="0"/>
                </a:moveTo>
                <a:lnTo>
                  <a:pt x="282981" y="0"/>
                </a:lnTo>
                <a:lnTo>
                  <a:pt x="282981" y="6350"/>
                </a:lnTo>
                <a:lnTo>
                  <a:pt x="249288" y="6350"/>
                </a:lnTo>
                <a:lnTo>
                  <a:pt x="249288" y="12700"/>
                </a:lnTo>
                <a:lnTo>
                  <a:pt x="235813" y="12700"/>
                </a:lnTo>
                <a:lnTo>
                  <a:pt x="235813" y="20320"/>
                </a:lnTo>
                <a:lnTo>
                  <a:pt x="229069" y="20320"/>
                </a:lnTo>
                <a:lnTo>
                  <a:pt x="229069" y="26670"/>
                </a:lnTo>
                <a:lnTo>
                  <a:pt x="208864" y="26670"/>
                </a:lnTo>
                <a:lnTo>
                  <a:pt x="208864" y="33020"/>
                </a:lnTo>
                <a:lnTo>
                  <a:pt x="195389" y="33020"/>
                </a:lnTo>
                <a:lnTo>
                  <a:pt x="195389" y="40640"/>
                </a:lnTo>
                <a:lnTo>
                  <a:pt x="181914" y="40640"/>
                </a:lnTo>
                <a:lnTo>
                  <a:pt x="181914" y="46990"/>
                </a:lnTo>
                <a:lnTo>
                  <a:pt x="175171" y="46990"/>
                </a:lnTo>
                <a:lnTo>
                  <a:pt x="175171" y="53340"/>
                </a:lnTo>
                <a:lnTo>
                  <a:pt x="154965" y="53340"/>
                </a:lnTo>
                <a:lnTo>
                  <a:pt x="154965" y="67310"/>
                </a:lnTo>
                <a:lnTo>
                  <a:pt x="141490" y="67310"/>
                </a:lnTo>
                <a:lnTo>
                  <a:pt x="141490" y="81280"/>
                </a:lnTo>
                <a:lnTo>
                  <a:pt x="128016" y="81280"/>
                </a:lnTo>
                <a:lnTo>
                  <a:pt x="128016" y="87630"/>
                </a:lnTo>
                <a:lnTo>
                  <a:pt x="114528" y="87630"/>
                </a:lnTo>
                <a:lnTo>
                  <a:pt x="114528" y="100330"/>
                </a:lnTo>
                <a:lnTo>
                  <a:pt x="107797" y="100330"/>
                </a:lnTo>
                <a:lnTo>
                  <a:pt x="107797" y="107950"/>
                </a:lnTo>
                <a:lnTo>
                  <a:pt x="101066" y="107950"/>
                </a:lnTo>
                <a:lnTo>
                  <a:pt x="101066" y="114300"/>
                </a:lnTo>
                <a:lnTo>
                  <a:pt x="94322" y="114300"/>
                </a:lnTo>
                <a:lnTo>
                  <a:pt x="94322" y="120650"/>
                </a:lnTo>
                <a:lnTo>
                  <a:pt x="87579" y="120650"/>
                </a:lnTo>
                <a:lnTo>
                  <a:pt x="87579" y="128270"/>
                </a:lnTo>
                <a:lnTo>
                  <a:pt x="67373" y="128270"/>
                </a:lnTo>
                <a:lnTo>
                  <a:pt x="67373" y="140970"/>
                </a:lnTo>
                <a:lnTo>
                  <a:pt x="60629" y="140970"/>
                </a:lnTo>
                <a:lnTo>
                  <a:pt x="60629" y="148590"/>
                </a:lnTo>
                <a:lnTo>
                  <a:pt x="53898" y="148590"/>
                </a:lnTo>
                <a:lnTo>
                  <a:pt x="53898" y="167640"/>
                </a:lnTo>
                <a:lnTo>
                  <a:pt x="47167" y="167640"/>
                </a:lnTo>
                <a:lnTo>
                  <a:pt x="47167" y="175260"/>
                </a:lnTo>
                <a:lnTo>
                  <a:pt x="40424" y="175260"/>
                </a:lnTo>
                <a:lnTo>
                  <a:pt x="40424" y="181610"/>
                </a:lnTo>
                <a:lnTo>
                  <a:pt x="33680" y="181610"/>
                </a:lnTo>
                <a:lnTo>
                  <a:pt x="33680" y="187960"/>
                </a:lnTo>
                <a:lnTo>
                  <a:pt x="33680" y="195580"/>
                </a:lnTo>
                <a:lnTo>
                  <a:pt x="26949" y="195580"/>
                </a:lnTo>
                <a:lnTo>
                  <a:pt x="26949" y="201930"/>
                </a:lnTo>
                <a:lnTo>
                  <a:pt x="20205" y="201930"/>
                </a:lnTo>
                <a:lnTo>
                  <a:pt x="20205" y="248920"/>
                </a:lnTo>
                <a:lnTo>
                  <a:pt x="13474" y="248920"/>
                </a:lnTo>
                <a:lnTo>
                  <a:pt x="13474" y="255270"/>
                </a:lnTo>
                <a:lnTo>
                  <a:pt x="13474" y="262890"/>
                </a:lnTo>
                <a:lnTo>
                  <a:pt x="13474" y="269240"/>
                </a:lnTo>
                <a:lnTo>
                  <a:pt x="0" y="269240"/>
                </a:lnTo>
                <a:lnTo>
                  <a:pt x="0" y="356870"/>
                </a:lnTo>
                <a:lnTo>
                  <a:pt x="94322" y="356870"/>
                </a:lnTo>
                <a:lnTo>
                  <a:pt x="94322" y="350520"/>
                </a:lnTo>
                <a:lnTo>
                  <a:pt x="107797" y="350520"/>
                </a:lnTo>
                <a:lnTo>
                  <a:pt x="107797" y="336550"/>
                </a:lnTo>
                <a:lnTo>
                  <a:pt x="128016" y="336550"/>
                </a:lnTo>
                <a:lnTo>
                  <a:pt x="128016" y="330200"/>
                </a:lnTo>
                <a:lnTo>
                  <a:pt x="154965" y="330200"/>
                </a:lnTo>
                <a:lnTo>
                  <a:pt x="154965" y="316230"/>
                </a:lnTo>
                <a:lnTo>
                  <a:pt x="168440" y="316230"/>
                </a:lnTo>
                <a:lnTo>
                  <a:pt x="168440" y="309880"/>
                </a:lnTo>
                <a:lnTo>
                  <a:pt x="181914" y="309880"/>
                </a:lnTo>
                <a:lnTo>
                  <a:pt x="181914" y="303530"/>
                </a:lnTo>
                <a:lnTo>
                  <a:pt x="215595" y="303530"/>
                </a:lnTo>
                <a:lnTo>
                  <a:pt x="215595" y="295910"/>
                </a:lnTo>
                <a:lnTo>
                  <a:pt x="222338" y="295910"/>
                </a:lnTo>
                <a:lnTo>
                  <a:pt x="222338" y="289560"/>
                </a:lnTo>
                <a:lnTo>
                  <a:pt x="229069" y="289560"/>
                </a:lnTo>
                <a:lnTo>
                  <a:pt x="229069" y="283210"/>
                </a:lnTo>
                <a:lnTo>
                  <a:pt x="235813" y="283210"/>
                </a:lnTo>
                <a:lnTo>
                  <a:pt x="235813" y="269240"/>
                </a:lnTo>
                <a:lnTo>
                  <a:pt x="242544" y="269240"/>
                </a:lnTo>
                <a:lnTo>
                  <a:pt x="242544" y="262890"/>
                </a:lnTo>
                <a:lnTo>
                  <a:pt x="249288" y="262890"/>
                </a:lnTo>
                <a:lnTo>
                  <a:pt x="249288" y="255270"/>
                </a:lnTo>
                <a:lnTo>
                  <a:pt x="256019" y="255270"/>
                </a:lnTo>
                <a:lnTo>
                  <a:pt x="256019" y="248920"/>
                </a:lnTo>
                <a:lnTo>
                  <a:pt x="262763" y="248920"/>
                </a:lnTo>
                <a:lnTo>
                  <a:pt x="262763" y="236220"/>
                </a:lnTo>
                <a:lnTo>
                  <a:pt x="269494" y="236220"/>
                </a:lnTo>
                <a:lnTo>
                  <a:pt x="269494" y="228600"/>
                </a:lnTo>
                <a:lnTo>
                  <a:pt x="276237" y="228600"/>
                </a:lnTo>
                <a:lnTo>
                  <a:pt x="276237" y="222250"/>
                </a:lnTo>
                <a:lnTo>
                  <a:pt x="282981" y="222250"/>
                </a:lnTo>
                <a:lnTo>
                  <a:pt x="282981" y="215900"/>
                </a:lnTo>
                <a:lnTo>
                  <a:pt x="296456" y="215900"/>
                </a:lnTo>
                <a:lnTo>
                  <a:pt x="296456" y="208280"/>
                </a:lnTo>
                <a:lnTo>
                  <a:pt x="303187" y="208280"/>
                </a:lnTo>
                <a:lnTo>
                  <a:pt x="303187" y="201930"/>
                </a:lnTo>
                <a:lnTo>
                  <a:pt x="303187" y="195580"/>
                </a:lnTo>
                <a:lnTo>
                  <a:pt x="303187" y="187960"/>
                </a:lnTo>
                <a:lnTo>
                  <a:pt x="316661" y="187960"/>
                </a:lnTo>
                <a:lnTo>
                  <a:pt x="316661" y="181610"/>
                </a:lnTo>
                <a:lnTo>
                  <a:pt x="316661" y="175260"/>
                </a:lnTo>
                <a:lnTo>
                  <a:pt x="323392" y="175260"/>
                </a:lnTo>
                <a:lnTo>
                  <a:pt x="323392" y="167640"/>
                </a:lnTo>
                <a:lnTo>
                  <a:pt x="330136" y="167640"/>
                </a:lnTo>
                <a:lnTo>
                  <a:pt x="330136" y="148590"/>
                </a:lnTo>
                <a:lnTo>
                  <a:pt x="330136" y="140970"/>
                </a:lnTo>
                <a:lnTo>
                  <a:pt x="336880" y="140970"/>
                </a:lnTo>
                <a:lnTo>
                  <a:pt x="336880" y="128270"/>
                </a:lnTo>
                <a:lnTo>
                  <a:pt x="343611" y="128270"/>
                </a:lnTo>
                <a:lnTo>
                  <a:pt x="343611" y="120650"/>
                </a:lnTo>
                <a:lnTo>
                  <a:pt x="343611" y="114300"/>
                </a:lnTo>
                <a:lnTo>
                  <a:pt x="350354" y="114300"/>
                </a:lnTo>
                <a:lnTo>
                  <a:pt x="350354" y="107950"/>
                </a:lnTo>
                <a:lnTo>
                  <a:pt x="350354" y="100330"/>
                </a:lnTo>
                <a:lnTo>
                  <a:pt x="350354" y="87630"/>
                </a:lnTo>
                <a:lnTo>
                  <a:pt x="357085" y="87630"/>
                </a:lnTo>
                <a:lnTo>
                  <a:pt x="357085" y="81280"/>
                </a:lnTo>
                <a:lnTo>
                  <a:pt x="357085" y="67310"/>
                </a:lnTo>
                <a:lnTo>
                  <a:pt x="357085" y="53340"/>
                </a:lnTo>
                <a:lnTo>
                  <a:pt x="363829" y="53340"/>
                </a:lnTo>
                <a:lnTo>
                  <a:pt x="363829" y="6350"/>
                </a:lnTo>
                <a:lnTo>
                  <a:pt x="363829" y="0"/>
                </a:lnTo>
                <a:close/>
              </a:path>
            </a:pathLst>
          </a:custGeom>
          <a:solidFill>
            <a:srgbClr val="EEC74B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74" name="bg object 74"/>
          <p:cNvSpPr/>
          <p:nvPr/>
        </p:nvSpPr>
        <p:spPr>
          <a:xfrm>
            <a:off x="19706331" y="13437779"/>
            <a:ext cx="627512" cy="209550"/>
          </a:xfrm>
          <a:custGeom>
            <a:avLst/>
            <a:gdLst/>
            <a:ahLst/>
            <a:cxnLst/>
            <a:rect l="l" t="t" r="r" b="b"/>
            <a:pathLst>
              <a:path w="499109" h="209550">
                <a:moveTo>
                  <a:pt x="498576" y="81280"/>
                </a:moveTo>
                <a:lnTo>
                  <a:pt x="485101" y="81280"/>
                </a:lnTo>
                <a:lnTo>
                  <a:pt x="485101" y="73660"/>
                </a:lnTo>
                <a:lnTo>
                  <a:pt x="471627" y="73660"/>
                </a:lnTo>
                <a:lnTo>
                  <a:pt x="471627" y="67310"/>
                </a:lnTo>
                <a:lnTo>
                  <a:pt x="471627" y="60960"/>
                </a:lnTo>
                <a:lnTo>
                  <a:pt x="451408" y="60960"/>
                </a:lnTo>
                <a:lnTo>
                  <a:pt x="451408" y="54610"/>
                </a:lnTo>
                <a:lnTo>
                  <a:pt x="444677" y="54610"/>
                </a:lnTo>
                <a:lnTo>
                  <a:pt x="444677" y="46990"/>
                </a:lnTo>
                <a:lnTo>
                  <a:pt x="444677" y="40640"/>
                </a:lnTo>
                <a:lnTo>
                  <a:pt x="431203" y="40640"/>
                </a:lnTo>
                <a:lnTo>
                  <a:pt x="431203" y="34290"/>
                </a:lnTo>
                <a:lnTo>
                  <a:pt x="404253" y="34290"/>
                </a:lnTo>
                <a:lnTo>
                  <a:pt x="404253" y="26670"/>
                </a:lnTo>
                <a:lnTo>
                  <a:pt x="390779" y="26670"/>
                </a:lnTo>
                <a:lnTo>
                  <a:pt x="390779" y="20320"/>
                </a:lnTo>
                <a:lnTo>
                  <a:pt x="370560" y="20320"/>
                </a:lnTo>
                <a:lnTo>
                  <a:pt x="370560" y="13970"/>
                </a:lnTo>
                <a:lnTo>
                  <a:pt x="343611" y="13970"/>
                </a:lnTo>
                <a:lnTo>
                  <a:pt x="343611" y="6350"/>
                </a:lnTo>
                <a:lnTo>
                  <a:pt x="316661" y="6350"/>
                </a:lnTo>
                <a:lnTo>
                  <a:pt x="316661" y="0"/>
                </a:lnTo>
                <a:lnTo>
                  <a:pt x="175171" y="0"/>
                </a:lnTo>
                <a:lnTo>
                  <a:pt x="175171" y="6350"/>
                </a:lnTo>
                <a:lnTo>
                  <a:pt x="154965" y="6350"/>
                </a:lnTo>
                <a:lnTo>
                  <a:pt x="154965" y="13970"/>
                </a:lnTo>
                <a:lnTo>
                  <a:pt x="148221" y="13970"/>
                </a:lnTo>
                <a:lnTo>
                  <a:pt x="148221" y="20320"/>
                </a:lnTo>
                <a:lnTo>
                  <a:pt x="128016" y="20320"/>
                </a:lnTo>
                <a:lnTo>
                  <a:pt x="128016" y="26670"/>
                </a:lnTo>
                <a:lnTo>
                  <a:pt x="107797" y="26670"/>
                </a:lnTo>
                <a:lnTo>
                  <a:pt x="107797" y="34290"/>
                </a:lnTo>
                <a:lnTo>
                  <a:pt x="94322" y="34290"/>
                </a:lnTo>
                <a:lnTo>
                  <a:pt x="94322" y="40640"/>
                </a:lnTo>
                <a:lnTo>
                  <a:pt x="87591" y="40640"/>
                </a:lnTo>
                <a:lnTo>
                  <a:pt x="87591" y="46990"/>
                </a:lnTo>
                <a:lnTo>
                  <a:pt x="67373" y="46990"/>
                </a:lnTo>
                <a:lnTo>
                  <a:pt x="67373" y="54610"/>
                </a:lnTo>
                <a:lnTo>
                  <a:pt x="53898" y="54610"/>
                </a:lnTo>
                <a:lnTo>
                  <a:pt x="53898" y="60960"/>
                </a:lnTo>
                <a:lnTo>
                  <a:pt x="47155" y="60960"/>
                </a:lnTo>
                <a:lnTo>
                  <a:pt x="47155" y="67310"/>
                </a:lnTo>
                <a:lnTo>
                  <a:pt x="40424" y="67310"/>
                </a:lnTo>
                <a:lnTo>
                  <a:pt x="40424" y="73660"/>
                </a:lnTo>
                <a:lnTo>
                  <a:pt x="33680" y="73660"/>
                </a:lnTo>
                <a:lnTo>
                  <a:pt x="33680" y="81280"/>
                </a:lnTo>
                <a:lnTo>
                  <a:pt x="13474" y="81280"/>
                </a:lnTo>
                <a:lnTo>
                  <a:pt x="13474" y="87630"/>
                </a:lnTo>
                <a:lnTo>
                  <a:pt x="6731" y="87630"/>
                </a:lnTo>
                <a:lnTo>
                  <a:pt x="6731" y="93980"/>
                </a:lnTo>
                <a:lnTo>
                  <a:pt x="0" y="93980"/>
                </a:lnTo>
                <a:lnTo>
                  <a:pt x="0" y="121920"/>
                </a:lnTo>
                <a:lnTo>
                  <a:pt x="13474" y="121920"/>
                </a:lnTo>
                <a:lnTo>
                  <a:pt x="13474" y="128270"/>
                </a:lnTo>
                <a:lnTo>
                  <a:pt x="20205" y="128270"/>
                </a:lnTo>
                <a:lnTo>
                  <a:pt x="20205" y="134620"/>
                </a:lnTo>
                <a:lnTo>
                  <a:pt x="26949" y="134620"/>
                </a:lnTo>
                <a:lnTo>
                  <a:pt x="26949" y="140970"/>
                </a:lnTo>
                <a:lnTo>
                  <a:pt x="47155" y="140970"/>
                </a:lnTo>
                <a:lnTo>
                  <a:pt x="47155" y="148590"/>
                </a:lnTo>
                <a:lnTo>
                  <a:pt x="60629" y="148590"/>
                </a:lnTo>
                <a:lnTo>
                  <a:pt x="60629" y="154940"/>
                </a:lnTo>
                <a:lnTo>
                  <a:pt x="67373" y="154940"/>
                </a:lnTo>
                <a:lnTo>
                  <a:pt x="67373" y="161290"/>
                </a:lnTo>
                <a:lnTo>
                  <a:pt x="80848" y="161290"/>
                </a:lnTo>
                <a:lnTo>
                  <a:pt x="80848" y="168910"/>
                </a:lnTo>
                <a:lnTo>
                  <a:pt x="101053" y="168910"/>
                </a:lnTo>
                <a:lnTo>
                  <a:pt x="101053" y="175260"/>
                </a:lnTo>
                <a:lnTo>
                  <a:pt x="107797" y="175260"/>
                </a:lnTo>
                <a:lnTo>
                  <a:pt x="107797" y="181610"/>
                </a:lnTo>
                <a:lnTo>
                  <a:pt x="121272" y="181610"/>
                </a:lnTo>
                <a:lnTo>
                  <a:pt x="121272" y="189230"/>
                </a:lnTo>
                <a:lnTo>
                  <a:pt x="148221" y="189230"/>
                </a:lnTo>
                <a:lnTo>
                  <a:pt x="148221" y="195580"/>
                </a:lnTo>
                <a:lnTo>
                  <a:pt x="175171" y="195580"/>
                </a:lnTo>
                <a:lnTo>
                  <a:pt x="175171" y="201930"/>
                </a:lnTo>
                <a:lnTo>
                  <a:pt x="195389" y="201930"/>
                </a:lnTo>
                <a:lnTo>
                  <a:pt x="195389" y="209550"/>
                </a:lnTo>
                <a:lnTo>
                  <a:pt x="336867" y="209550"/>
                </a:lnTo>
                <a:lnTo>
                  <a:pt x="336867" y="201930"/>
                </a:lnTo>
                <a:lnTo>
                  <a:pt x="357085" y="201930"/>
                </a:lnTo>
                <a:lnTo>
                  <a:pt x="357085" y="195580"/>
                </a:lnTo>
                <a:lnTo>
                  <a:pt x="390779" y="195580"/>
                </a:lnTo>
                <a:lnTo>
                  <a:pt x="390779" y="189230"/>
                </a:lnTo>
                <a:lnTo>
                  <a:pt x="410984" y="189230"/>
                </a:lnTo>
                <a:lnTo>
                  <a:pt x="410984" y="181610"/>
                </a:lnTo>
                <a:lnTo>
                  <a:pt x="417728" y="181610"/>
                </a:lnTo>
                <a:lnTo>
                  <a:pt x="417728" y="175260"/>
                </a:lnTo>
                <a:lnTo>
                  <a:pt x="437934" y="175260"/>
                </a:lnTo>
                <a:lnTo>
                  <a:pt x="437934" y="168910"/>
                </a:lnTo>
                <a:lnTo>
                  <a:pt x="444677" y="168910"/>
                </a:lnTo>
                <a:lnTo>
                  <a:pt x="444677" y="161290"/>
                </a:lnTo>
                <a:lnTo>
                  <a:pt x="444677" y="154940"/>
                </a:lnTo>
                <a:lnTo>
                  <a:pt x="458152" y="154940"/>
                </a:lnTo>
                <a:lnTo>
                  <a:pt x="458152" y="148590"/>
                </a:lnTo>
                <a:lnTo>
                  <a:pt x="464883" y="148590"/>
                </a:lnTo>
                <a:lnTo>
                  <a:pt x="464883" y="140970"/>
                </a:lnTo>
                <a:lnTo>
                  <a:pt x="485101" y="140970"/>
                </a:lnTo>
                <a:lnTo>
                  <a:pt x="485101" y="134620"/>
                </a:lnTo>
                <a:lnTo>
                  <a:pt x="491832" y="134620"/>
                </a:lnTo>
                <a:lnTo>
                  <a:pt x="491832" y="128270"/>
                </a:lnTo>
                <a:lnTo>
                  <a:pt x="498576" y="128270"/>
                </a:lnTo>
                <a:lnTo>
                  <a:pt x="498576" y="121920"/>
                </a:lnTo>
                <a:lnTo>
                  <a:pt x="498576" y="93980"/>
                </a:lnTo>
                <a:lnTo>
                  <a:pt x="498576" y="87630"/>
                </a:lnTo>
                <a:lnTo>
                  <a:pt x="498576" y="81280"/>
                </a:lnTo>
                <a:close/>
              </a:path>
            </a:pathLst>
          </a:custGeom>
          <a:solidFill>
            <a:srgbClr val="EEC74B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75" name="bg object 75"/>
          <p:cNvSpPr/>
          <p:nvPr/>
        </p:nvSpPr>
        <p:spPr>
          <a:xfrm>
            <a:off x="18910061" y="13080910"/>
            <a:ext cx="457462" cy="363220"/>
          </a:xfrm>
          <a:custGeom>
            <a:avLst/>
            <a:gdLst/>
            <a:ahLst/>
            <a:cxnLst/>
            <a:rect l="l" t="t" r="r" b="b"/>
            <a:pathLst>
              <a:path w="363855" h="363219">
                <a:moveTo>
                  <a:pt x="363829" y="303530"/>
                </a:moveTo>
                <a:lnTo>
                  <a:pt x="357098" y="303530"/>
                </a:lnTo>
                <a:lnTo>
                  <a:pt x="357098" y="295910"/>
                </a:lnTo>
                <a:lnTo>
                  <a:pt x="357098" y="289560"/>
                </a:lnTo>
                <a:lnTo>
                  <a:pt x="357098" y="269240"/>
                </a:lnTo>
                <a:lnTo>
                  <a:pt x="357098" y="262890"/>
                </a:lnTo>
                <a:lnTo>
                  <a:pt x="350354" y="262890"/>
                </a:lnTo>
                <a:lnTo>
                  <a:pt x="350354" y="242570"/>
                </a:lnTo>
                <a:lnTo>
                  <a:pt x="350354" y="228600"/>
                </a:lnTo>
                <a:lnTo>
                  <a:pt x="336880" y="228600"/>
                </a:lnTo>
                <a:lnTo>
                  <a:pt x="336880" y="222250"/>
                </a:lnTo>
                <a:lnTo>
                  <a:pt x="336880" y="215900"/>
                </a:lnTo>
                <a:lnTo>
                  <a:pt x="330136" y="215900"/>
                </a:lnTo>
                <a:lnTo>
                  <a:pt x="330136" y="208280"/>
                </a:lnTo>
                <a:lnTo>
                  <a:pt x="330136" y="201930"/>
                </a:lnTo>
                <a:lnTo>
                  <a:pt x="323405" y="201930"/>
                </a:lnTo>
                <a:lnTo>
                  <a:pt x="323405" y="187960"/>
                </a:lnTo>
                <a:lnTo>
                  <a:pt x="316661" y="187960"/>
                </a:lnTo>
                <a:lnTo>
                  <a:pt x="316661" y="175260"/>
                </a:lnTo>
                <a:lnTo>
                  <a:pt x="316661" y="161290"/>
                </a:lnTo>
                <a:lnTo>
                  <a:pt x="309930" y="161290"/>
                </a:lnTo>
                <a:lnTo>
                  <a:pt x="309930" y="154940"/>
                </a:lnTo>
                <a:lnTo>
                  <a:pt x="296456" y="154940"/>
                </a:lnTo>
                <a:lnTo>
                  <a:pt x="296456" y="148590"/>
                </a:lnTo>
                <a:lnTo>
                  <a:pt x="289725" y="148590"/>
                </a:lnTo>
                <a:lnTo>
                  <a:pt x="289725" y="140970"/>
                </a:lnTo>
                <a:lnTo>
                  <a:pt x="289725" y="134620"/>
                </a:lnTo>
                <a:lnTo>
                  <a:pt x="282981" y="134620"/>
                </a:lnTo>
                <a:lnTo>
                  <a:pt x="282981" y="128270"/>
                </a:lnTo>
                <a:lnTo>
                  <a:pt x="276237" y="128270"/>
                </a:lnTo>
                <a:lnTo>
                  <a:pt x="276237" y="120650"/>
                </a:lnTo>
                <a:lnTo>
                  <a:pt x="269506" y="120650"/>
                </a:lnTo>
                <a:lnTo>
                  <a:pt x="269506" y="114300"/>
                </a:lnTo>
                <a:lnTo>
                  <a:pt x="269506" y="100330"/>
                </a:lnTo>
                <a:lnTo>
                  <a:pt x="262763" y="100330"/>
                </a:lnTo>
                <a:lnTo>
                  <a:pt x="262763" y="93980"/>
                </a:lnTo>
                <a:lnTo>
                  <a:pt x="256032" y="93980"/>
                </a:lnTo>
                <a:lnTo>
                  <a:pt x="256032" y="87630"/>
                </a:lnTo>
                <a:lnTo>
                  <a:pt x="242557" y="87630"/>
                </a:lnTo>
                <a:lnTo>
                  <a:pt x="242557" y="81280"/>
                </a:lnTo>
                <a:lnTo>
                  <a:pt x="235813" y="81280"/>
                </a:lnTo>
                <a:lnTo>
                  <a:pt x="235813" y="73660"/>
                </a:lnTo>
                <a:lnTo>
                  <a:pt x="229082" y="73660"/>
                </a:lnTo>
                <a:lnTo>
                  <a:pt x="229082" y="67310"/>
                </a:lnTo>
                <a:lnTo>
                  <a:pt x="215607" y="67310"/>
                </a:lnTo>
                <a:lnTo>
                  <a:pt x="215607" y="60960"/>
                </a:lnTo>
                <a:lnTo>
                  <a:pt x="202133" y="60960"/>
                </a:lnTo>
                <a:lnTo>
                  <a:pt x="202133" y="53340"/>
                </a:lnTo>
                <a:lnTo>
                  <a:pt x="181914" y="53340"/>
                </a:lnTo>
                <a:lnTo>
                  <a:pt x="181914" y="46990"/>
                </a:lnTo>
                <a:lnTo>
                  <a:pt x="168440" y="46990"/>
                </a:lnTo>
                <a:lnTo>
                  <a:pt x="168440" y="40640"/>
                </a:lnTo>
                <a:lnTo>
                  <a:pt x="161709" y="40640"/>
                </a:lnTo>
                <a:lnTo>
                  <a:pt x="161709" y="33020"/>
                </a:lnTo>
                <a:lnTo>
                  <a:pt x="148234" y="33020"/>
                </a:lnTo>
                <a:lnTo>
                  <a:pt x="148234" y="26670"/>
                </a:lnTo>
                <a:lnTo>
                  <a:pt x="141490" y="26670"/>
                </a:lnTo>
                <a:lnTo>
                  <a:pt x="141490" y="20320"/>
                </a:lnTo>
                <a:lnTo>
                  <a:pt x="107810" y="20320"/>
                </a:lnTo>
                <a:lnTo>
                  <a:pt x="107810" y="13970"/>
                </a:lnTo>
                <a:lnTo>
                  <a:pt x="80848" y="13970"/>
                </a:lnTo>
                <a:lnTo>
                  <a:pt x="80848" y="6350"/>
                </a:lnTo>
                <a:lnTo>
                  <a:pt x="53911" y="6350"/>
                </a:lnTo>
                <a:lnTo>
                  <a:pt x="53911" y="0"/>
                </a:lnTo>
                <a:lnTo>
                  <a:pt x="0" y="0"/>
                </a:lnTo>
                <a:lnTo>
                  <a:pt x="0" y="6350"/>
                </a:lnTo>
                <a:lnTo>
                  <a:pt x="0" y="13970"/>
                </a:lnTo>
                <a:lnTo>
                  <a:pt x="0" y="67310"/>
                </a:lnTo>
                <a:lnTo>
                  <a:pt x="13474" y="67310"/>
                </a:lnTo>
                <a:lnTo>
                  <a:pt x="13474" y="100330"/>
                </a:lnTo>
                <a:lnTo>
                  <a:pt x="20218" y="100330"/>
                </a:lnTo>
                <a:lnTo>
                  <a:pt x="20218" y="114300"/>
                </a:lnTo>
                <a:lnTo>
                  <a:pt x="26949" y="114300"/>
                </a:lnTo>
                <a:lnTo>
                  <a:pt x="26949" y="120650"/>
                </a:lnTo>
                <a:lnTo>
                  <a:pt x="26949" y="128270"/>
                </a:lnTo>
                <a:lnTo>
                  <a:pt x="26949" y="134620"/>
                </a:lnTo>
                <a:lnTo>
                  <a:pt x="26949" y="140970"/>
                </a:lnTo>
                <a:lnTo>
                  <a:pt x="33693" y="140970"/>
                </a:lnTo>
                <a:lnTo>
                  <a:pt x="33693" y="148590"/>
                </a:lnTo>
                <a:lnTo>
                  <a:pt x="40424" y="148590"/>
                </a:lnTo>
                <a:lnTo>
                  <a:pt x="40424" y="154940"/>
                </a:lnTo>
                <a:lnTo>
                  <a:pt x="40424" y="161290"/>
                </a:lnTo>
                <a:lnTo>
                  <a:pt x="47167" y="161290"/>
                </a:lnTo>
                <a:lnTo>
                  <a:pt x="47167" y="175260"/>
                </a:lnTo>
                <a:lnTo>
                  <a:pt x="53911" y="175260"/>
                </a:lnTo>
                <a:lnTo>
                  <a:pt x="53911" y="187960"/>
                </a:lnTo>
                <a:lnTo>
                  <a:pt x="53911" y="201930"/>
                </a:lnTo>
                <a:lnTo>
                  <a:pt x="60642" y="201930"/>
                </a:lnTo>
                <a:lnTo>
                  <a:pt x="60642" y="208280"/>
                </a:lnTo>
                <a:lnTo>
                  <a:pt x="67373" y="208280"/>
                </a:lnTo>
                <a:lnTo>
                  <a:pt x="67373" y="215900"/>
                </a:lnTo>
                <a:lnTo>
                  <a:pt x="74117" y="215900"/>
                </a:lnTo>
                <a:lnTo>
                  <a:pt x="74117" y="222250"/>
                </a:lnTo>
                <a:lnTo>
                  <a:pt x="80848" y="222250"/>
                </a:lnTo>
                <a:lnTo>
                  <a:pt x="80848" y="228600"/>
                </a:lnTo>
                <a:lnTo>
                  <a:pt x="87591" y="228600"/>
                </a:lnTo>
                <a:lnTo>
                  <a:pt x="87591" y="242570"/>
                </a:lnTo>
                <a:lnTo>
                  <a:pt x="107810" y="242570"/>
                </a:lnTo>
                <a:lnTo>
                  <a:pt x="107810" y="262890"/>
                </a:lnTo>
                <a:lnTo>
                  <a:pt x="128016" y="262890"/>
                </a:lnTo>
                <a:lnTo>
                  <a:pt x="128016" y="269240"/>
                </a:lnTo>
                <a:lnTo>
                  <a:pt x="134759" y="269240"/>
                </a:lnTo>
                <a:lnTo>
                  <a:pt x="134759" y="289560"/>
                </a:lnTo>
                <a:lnTo>
                  <a:pt x="148234" y="289560"/>
                </a:lnTo>
                <a:lnTo>
                  <a:pt x="148234" y="295910"/>
                </a:lnTo>
                <a:lnTo>
                  <a:pt x="161709" y="295910"/>
                </a:lnTo>
                <a:lnTo>
                  <a:pt x="161709" y="303530"/>
                </a:lnTo>
                <a:lnTo>
                  <a:pt x="181914" y="303530"/>
                </a:lnTo>
                <a:lnTo>
                  <a:pt x="181914" y="309880"/>
                </a:lnTo>
                <a:lnTo>
                  <a:pt x="188658" y="309880"/>
                </a:lnTo>
                <a:lnTo>
                  <a:pt x="188658" y="316230"/>
                </a:lnTo>
                <a:lnTo>
                  <a:pt x="202133" y="316230"/>
                </a:lnTo>
                <a:lnTo>
                  <a:pt x="202133" y="323850"/>
                </a:lnTo>
                <a:lnTo>
                  <a:pt x="215607" y="323850"/>
                </a:lnTo>
                <a:lnTo>
                  <a:pt x="215607" y="336550"/>
                </a:lnTo>
                <a:lnTo>
                  <a:pt x="249288" y="336550"/>
                </a:lnTo>
                <a:lnTo>
                  <a:pt x="249288" y="342900"/>
                </a:lnTo>
                <a:lnTo>
                  <a:pt x="256032" y="342900"/>
                </a:lnTo>
                <a:lnTo>
                  <a:pt x="256032" y="350520"/>
                </a:lnTo>
                <a:lnTo>
                  <a:pt x="269506" y="350520"/>
                </a:lnTo>
                <a:lnTo>
                  <a:pt x="269506" y="356870"/>
                </a:lnTo>
                <a:lnTo>
                  <a:pt x="336880" y="356870"/>
                </a:lnTo>
                <a:lnTo>
                  <a:pt x="336880" y="363220"/>
                </a:lnTo>
                <a:lnTo>
                  <a:pt x="363829" y="363220"/>
                </a:lnTo>
                <a:lnTo>
                  <a:pt x="363829" y="356870"/>
                </a:lnTo>
                <a:lnTo>
                  <a:pt x="363829" y="350520"/>
                </a:lnTo>
                <a:lnTo>
                  <a:pt x="363829" y="309880"/>
                </a:lnTo>
                <a:lnTo>
                  <a:pt x="363829" y="303530"/>
                </a:lnTo>
                <a:close/>
              </a:path>
            </a:pathLst>
          </a:custGeom>
          <a:solidFill>
            <a:srgbClr val="EEC74B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76" name="bg object 76"/>
          <p:cNvSpPr/>
          <p:nvPr/>
        </p:nvSpPr>
        <p:spPr>
          <a:xfrm>
            <a:off x="19384433" y="12932319"/>
            <a:ext cx="271443" cy="458470"/>
          </a:xfrm>
          <a:custGeom>
            <a:avLst/>
            <a:gdLst/>
            <a:ahLst/>
            <a:cxnLst/>
            <a:rect l="l" t="t" r="r" b="b"/>
            <a:pathLst>
              <a:path w="215900" h="458469">
                <a:moveTo>
                  <a:pt x="215607" y="142240"/>
                </a:moveTo>
                <a:lnTo>
                  <a:pt x="208864" y="142240"/>
                </a:lnTo>
                <a:lnTo>
                  <a:pt x="208864" y="107950"/>
                </a:lnTo>
                <a:lnTo>
                  <a:pt x="195389" y="107950"/>
                </a:lnTo>
                <a:lnTo>
                  <a:pt x="195389" y="81280"/>
                </a:lnTo>
                <a:lnTo>
                  <a:pt x="195389" y="74930"/>
                </a:lnTo>
                <a:lnTo>
                  <a:pt x="188658" y="74930"/>
                </a:lnTo>
                <a:lnTo>
                  <a:pt x="188658" y="67310"/>
                </a:lnTo>
                <a:lnTo>
                  <a:pt x="188658" y="54610"/>
                </a:lnTo>
                <a:lnTo>
                  <a:pt x="181914" y="54610"/>
                </a:lnTo>
                <a:lnTo>
                  <a:pt x="181914" y="40640"/>
                </a:lnTo>
                <a:lnTo>
                  <a:pt x="175171" y="40640"/>
                </a:lnTo>
                <a:lnTo>
                  <a:pt x="175171" y="34290"/>
                </a:lnTo>
                <a:lnTo>
                  <a:pt x="168440" y="34290"/>
                </a:lnTo>
                <a:lnTo>
                  <a:pt x="168440" y="26670"/>
                </a:lnTo>
                <a:lnTo>
                  <a:pt x="161709" y="26670"/>
                </a:lnTo>
                <a:lnTo>
                  <a:pt x="161709" y="0"/>
                </a:lnTo>
                <a:lnTo>
                  <a:pt x="53898" y="0"/>
                </a:lnTo>
                <a:lnTo>
                  <a:pt x="53898" y="26670"/>
                </a:lnTo>
                <a:lnTo>
                  <a:pt x="47167" y="26670"/>
                </a:lnTo>
                <a:lnTo>
                  <a:pt x="47167" y="34290"/>
                </a:lnTo>
                <a:lnTo>
                  <a:pt x="47167" y="40640"/>
                </a:lnTo>
                <a:lnTo>
                  <a:pt x="40424" y="40640"/>
                </a:lnTo>
                <a:lnTo>
                  <a:pt x="40424" y="54610"/>
                </a:lnTo>
                <a:lnTo>
                  <a:pt x="33693" y="54610"/>
                </a:lnTo>
                <a:lnTo>
                  <a:pt x="33693" y="67310"/>
                </a:lnTo>
                <a:lnTo>
                  <a:pt x="26949" y="67310"/>
                </a:lnTo>
                <a:lnTo>
                  <a:pt x="26949" y="74930"/>
                </a:lnTo>
                <a:lnTo>
                  <a:pt x="20218" y="74930"/>
                </a:lnTo>
                <a:lnTo>
                  <a:pt x="20218" y="81280"/>
                </a:lnTo>
                <a:lnTo>
                  <a:pt x="13474" y="81280"/>
                </a:lnTo>
                <a:lnTo>
                  <a:pt x="13474" y="107950"/>
                </a:lnTo>
                <a:lnTo>
                  <a:pt x="6743" y="107950"/>
                </a:lnTo>
                <a:lnTo>
                  <a:pt x="6743" y="142240"/>
                </a:lnTo>
                <a:lnTo>
                  <a:pt x="6743" y="162560"/>
                </a:lnTo>
                <a:lnTo>
                  <a:pt x="0" y="162560"/>
                </a:lnTo>
                <a:lnTo>
                  <a:pt x="0" y="248920"/>
                </a:lnTo>
                <a:lnTo>
                  <a:pt x="6743" y="248920"/>
                </a:lnTo>
                <a:lnTo>
                  <a:pt x="6743" y="276860"/>
                </a:lnTo>
                <a:lnTo>
                  <a:pt x="6743" y="289560"/>
                </a:lnTo>
                <a:lnTo>
                  <a:pt x="13474" y="289560"/>
                </a:lnTo>
                <a:lnTo>
                  <a:pt x="13474" y="323850"/>
                </a:lnTo>
                <a:lnTo>
                  <a:pt x="26949" y="323850"/>
                </a:lnTo>
                <a:lnTo>
                  <a:pt x="26949" y="350520"/>
                </a:lnTo>
                <a:lnTo>
                  <a:pt x="26949" y="356870"/>
                </a:lnTo>
                <a:lnTo>
                  <a:pt x="26949" y="364490"/>
                </a:lnTo>
                <a:lnTo>
                  <a:pt x="26949" y="370840"/>
                </a:lnTo>
                <a:lnTo>
                  <a:pt x="33693" y="370840"/>
                </a:lnTo>
                <a:lnTo>
                  <a:pt x="33693" y="377190"/>
                </a:lnTo>
                <a:lnTo>
                  <a:pt x="47167" y="377190"/>
                </a:lnTo>
                <a:lnTo>
                  <a:pt x="47167" y="384810"/>
                </a:lnTo>
                <a:lnTo>
                  <a:pt x="47167" y="397510"/>
                </a:lnTo>
                <a:lnTo>
                  <a:pt x="53898" y="397510"/>
                </a:lnTo>
                <a:lnTo>
                  <a:pt x="53898" y="405130"/>
                </a:lnTo>
                <a:lnTo>
                  <a:pt x="60642" y="405130"/>
                </a:lnTo>
                <a:lnTo>
                  <a:pt x="60642" y="411480"/>
                </a:lnTo>
                <a:lnTo>
                  <a:pt x="60642" y="417830"/>
                </a:lnTo>
                <a:lnTo>
                  <a:pt x="67373" y="417830"/>
                </a:lnTo>
                <a:lnTo>
                  <a:pt x="67373" y="431800"/>
                </a:lnTo>
                <a:lnTo>
                  <a:pt x="80848" y="431800"/>
                </a:lnTo>
                <a:lnTo>
                  <a:pt x="80848" y="438150"/>
                </a:lnTo>
                <a:lnTo>
                  <a:pt x="80848" y="444500"/>
                </a:lnTo>
                <a:lnTo>
                  <a:pt x="87591" y="444500"/>
                </a:lnTo>
                <a:lnTo>
                  <a:pt x="87591" y="452120"/>
                </a:lnTo>
                <a:lnTo>
                  <a:pt x="94322" y="452120"/>
                </a:lnTo>
                <a:lnTo>
                  <a:pt x="94322" y="458470"/>
                </a:lnTo>
                <a:lnTo>
                  <a:pt x="128016" y="458470"/>
                </a:lnTo>
                <a:lnTo>
                  <a:pt x="128016" y="452120"/>
                </a:lnTo>
                <a:lnTo>
                  <a:pt x="134747" y="452120"/>
                </a:lnTo>
                <a:lnTo>
                  <a:pt x="134747" y="444500"/>
                </a:lnTo>
                <a:lnTo>
                  <a:pt x="134747" y="438150"/>
                </a:lnTo>
                <a:lnTo>
                  <a:pt x="141490" y="438150"/>
                </a:lnTo>
                <a:lnTo>
                  <a:pt x="141490" y="431800"/>
                </a:lnTo>
                <a:lnTo>
                  <a:pt x="148234" y="431800"/>
                </a:lnTo>
                <a:lnTo>
                  <a:pt x="148234" y="417830"/>
                </a:lnTo>
                <a:lnTo>
                  <a:pt x="154965" y="417830"/>
                </a:lnTo>
                <a:lnTo>
                  <a:pt x="154965" y="411480"/>
                </a:lnTo>
                <a:lnTo>
                  <a:pt x="161709" y="411480"/>
                </a:lnTo>
                <a:lnTo>
                  <a:pt x="161709" y="405130"/>
                </a:lnTo>
                <a:lnTo>
                  <a:pt x="161709" y="397510"/>
                </a:lnTo>
                <a:lnTo>
                  <a:pt x="161709" y="384810"/>
                </a:lnTo>
                <a:lnTo>
                  <a:pt x="168440" y="384810"/>
                </a:lnTo>
                <a:lnTo>
                  <a:pt x="168440" y="377190"/>
                </a:lnTo>
                <a:lnTo>
                  <a:pt x="175171" y="377190"/>
                </a:lnTo>
                <a:lnTo>
                  <a:pt x="175171" y="370840"/>
                </a:lnTo>
                <a:lnTo>
                  <a:pt x="175171" y="364490"/>
                </a:lnTo>
                <a:lnTo>
                  <a:pt x="181914" y="364490"/>
                </a:lnTo>
                <a:lnTo>
                  <a:pt x="181914" y="356870"/>
                </a:lnTo>
                <a:lnTo>
                  <a:pt x="188658" y="356870"/>
                </a:lnTo>
                <a:lnTo>
                  <a:pt x="188658" y="350520"/>
                </a:lnTo>
                <a:lnTo>
                  <a:pt x="195389" y="350520"/>
                </a:lnTo>
                <a:lnTo>
                  <a:pt x="195389" y="323850"/>
                </a:lnTo>
                <a:lnTo>
                  <a:pt x="202133" y="323850"/>
                </a:lnTo>
                <a:lnTo>
                  <a:pt x="202133" y="289560"/>
                </a:lnTo>
                <a:lnTo>
                  <a:pt x="202133" y="276860"/>
                </a:lnTo>
                <a:lnTo>
                  <a:pt x="208864" y="276860"/>
                </a:lnTo>
                <a:lnTo>
                  <a:pt x="208864" y="248920"/>
                </a:lnTo>
                <a:lnTo>
                  <a:pt x="215607" y="248920"/>
                </a:lnTo>
                <a:lnTo>
                  <a:pt x="215607" y="162560"/>
                </a:lnTo>
                <a:lnTo>
                  <a:pt x="215607" y="142240"/>
                </a:lnTo>
                <a:close/>
              </a:path>
            </a:pathLst>
          </a:custGeom>
          <a:solidFill>
            <a:srgbClr val="EEC74B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77" name="bg object 77"/>
          <p:cNvSpPr/>
          <p:nvPr/>
        </p:nvSpPr>
        <p:spPr>
          <a:xfrm>
            <a:off x="18062981" y="13329829"/>
            <a:ext cx="296991" cy="222250"/>
          </a:xfrm>
          <a:custGeom>
            <a:avLst/>
            <a:gdLst/>
            <a:ahLst/>
            <a:cxnLst/>
            <a:rect l="l" t="t" r="r" b="b"/>
            <a:pathLst>
              <a:path w="236219" h="222250">
                <a:moveTo>
                  <a:pt x="235813" y="74930"/>
                </a:moveTo>
                <a:lnTo>
                  <a:pt x="229069" y="74930"/>
                </a:lnTo>
                <a:lnTo>
                  <a:pt x="229069" y="67310"/>
                </a:lnTo>
                <a:lnTo>
                  <a:pt x="222338" y="67310"/>
                </a:lnTo>
                <a:lnTo>
                  <a:pt x="222338" y="60960"/>
                </a:lnTo>
                <a:lnTo>
                  <a:pt x="215595" y="60960"/>
                </a:lnTo>
                <a:lnTo>
                  <a:pt x="215595" y="54610"/>
                </a:lnTo>
                <a:lnTo>
                  <a:pt x="215595" y="40640"/>
                </a:lnTo>
                <a:lnTo>
                  <a:pt x="208864" y="40640"/>
                </a:lnTo>
                <a:lnTo>
                  <a:pt x="208864" y="34290"/>
                </a:lnTo>
                <a:lnTo>
                  <a:pt x="195389" y="34290"/>
                </a:lnTo>
                <a:lnTo>
                  <a:pt x="195389" y="20320"/>
                </a:lnTo>
                <a:lnTo>
                  <a:pt x="188645" y="20320"/>
                </a:lnTo>
                <a:lnTo>
                  <a:pt x="188645" y="13970"/>
                </a:lnTo>
                <a:lnTo>
                  <a:pt x="175171" y="13970"/>
                </a:lnTo>
                <a:lnTo>
                  <a:pt x="175171" y="7620"/>
                </a:lnTo>
                <a:lnTo>
                  <a:pt x="161696" y="7620"/>
                </a:lnTo>
                <a:lnTo>
                  <a:pt x="161696" y="0"/>
                </a:lnTo>
                <a:lnTo>
                  <a:pt x="80848" y="0"/>
                </a:lnTo>
                <a:lnTo>
                  <a:pt x="80848" y="7620"/>
                </a:lnTo>
                <a:lnTo>
                  <a:pt x="60629" y="7620"/>
                </a:lnTo>
                <a:lnTo>
                  <a:pt x="60629" y="13970"/>
                </a:lnTo>
                <a:lnTo>
                  <a:pt x="53898" y="13970"/>
                </a:lnTo>
                <a:lnTo>
                  <a:pt x="53898" y="20320"/>
                </a:lnTo>
                <a:lnTo>
                  <a:pt x="40424" y="20320"/>
                </a:lnTo>
                <a:lnTo>
                  <a:pt x="40424" y="34290"/>
                </a:lnTo>
                <a:lnTo>
                  <a:pt x="26949" y="34290"/>
                </a:lnTo>
                <a:lnTo>
                  <a:pt x="26949" y="40640"/>
                </a:lnTo>
                <a:lnTo>
                  <a:pt x="20205" y="40640"/>
                </a:lnTo>
                <a:lnTo>
                  <a:pt x="20205" y="54610"/>
                </a:lnTo>
                <a:lnTo>
                  <a:pt x="13474" y="54610"/>
                </a:lnTo>
                <a:lnTo>
                  <a:pt x="13474" y="60960"/>
                </a:lnTo>
                <a:lnTo>
                  <a:pt x="13474" y="67310"/>
                </a:lnTo>
                <a:lnTo>
                  <a:pt x="6731" y="67310"/>
                </a:lnTo>
                <a:lnTo>
                  <a:pt x="6731" y="74930"/>
                </a:lnTo>
                <a:lnTo>
                  <a:pt x="0" y="74930"/>
                </a:lnTo>
                <a:lnTo>
                  <a:pt x="0" y="142240"/>
                </a:lnTo>
                <a:lnTo>
                  <a:pt x="6731" y="142240"/>
                </a:lnTo>
                <a:lnTo>
                  <a:pt x="6731" y="154940"/>
                </a:lnTo>
                <a:lnTo>
                  <a:pt x="20205" y="154940"/>
                </a:lnTo>
                <a:lnTo>
                  <a:pt x="20205" y="162560"/>
                </a:lnTo>
                <a:lnTo>
                  <a:pt x="20205" y="168910"/>
                </a:lnTo>
                <a:lnTo>
                  <a:pt x="26949" y="168910"/>
                </a:lnTo>
                <a:lnTo>
                  <a:pt x="26949" y="181610"/>
                </a:lnTo>
                <a:lnTo>
                  <a:pt x="26949" y="189230"/>
                </a:lnTo>
                <a:lnTo>
                  <a:pt x="33680" y="189230"/>
                </a:lnTo>
                <a:lnTo>
                  <a:pt x="33680" y="195580"/>
                </a:lnTo>
                <a:lnTo>
                  <a:pt x="47155" y="195580"/>
                </a:lnTo>
                <a:lnTo>
                  <a:pt x="47155" y="201930"/>
                </a:lnTo>
                <a:lnTo>
                  <a:pt x="60629" y="201930"/>
                </a:lnTo>
                <a:lnTo>
                  <a:pt x="60629" y="209550"/>
                </a:lnTo>
                <a:lnTo>
                  <a:pt x="67373" y="209550"/>
                </a:lnTo>
                <a:lnTo>
                  <a:pt x="67373" y="215900"/>
                </a:lnTo>
                <a:lnTo>
                  <a:pt x="80848" y="215900"/>
                </a:lnTo>
                <a:lnTo>
                  <a:pt x="80848" y="222250"/>
                </a:lnTo>
                <a:lnTo>
                  <a:pt x="154965" y="222250"/>
                </a:lnTo>
                <a:lnTo>
                  <a:pt x="154965" y="215900"/>
                </a:lnTo>
                <a:lnTo>
                  <a:pt x="175171" y="215900"/>
                </a:lnTo>
                <a:lnTo>
                  <a:pt x="175171" y="209550"/>
                </a:lnTo>
                <a:lnTo>
                  <a:pt x="175171" y="201930"/>
                </a:lnTo>
                <a:lnTo>
                  <a:pt x="195389" y="201930"/>
                </a:lnTo>
                <a:lnTo>
                  <a:pt x="195389" y="195580"/>
                </a:lnTo>
                <a:lnTo>
                  <a:pt x="202120" y="195580"/>
                </a:lnTo>
                <a:lnTo>
                  <a:pt x="202120" y="189230"/>
                </a:lnTo>
                <a:lnTo>
                  <a:pt x="208864" y="189230"/>
                </a:lnTo>
                <a:lnTo>
                  <a:pt x="208864" y="181610"/>
                </a:lnTo>
                <a:lnTo>
                  <a:pt x="215595" y="181610"/>
                </a:lnTo>
                <a:lnTo>
                  <a:pt x="215595" y="168910"/>
                </a:lnTo>
                <a:lnTo>
                  <a:pt x="222338" y="168910"/>
                </a:lnTo>
                <a:lnTo>
                  <a:pt x="222338" y="162560"/>
                </a:lnTo>
                <a:lnTo>
                  <a:pt x="229069" y="162560"/>
                </a:lnTo>
                <a:lnTo>
                  <a:pt x="229069" y="154940"/>
                </a:lnTo>
                <a:lnTo>
                  <a:pt x="229069" y="142240"/>
                </a:lnTo>
                <a:lnTo>
                  <a:pt x="235813" y="142240"/>
                </a:lnTo>
                <a:lnTo>
                  <a:pt x="235813" y="74930"/>
                </a:lnTo>
                <a:close/>
              </a:path>
            </a:pathLst>
          </a:custGeom>
          <a:solidFill>
            <a:srgbClr val="EEC74B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78" name="bg object 78"/>
          <p:cNvSpPr/>
          <p:nvPr/>
        </p:nvSpPr>
        <p:spPr>
          <a:xfrm>
            <a:off x="17258248" y="13350149"/>
            <a:ext cx="288209" cy="228600"/>
          </a:xfrm>
          <a:custGeom>
            <a:avLst/>
            <a:gdLst/>
            <a:ahLst/>
            <a:cxnLst/>
            <a:rect l="l" t="t" r="r" b="b"/>
            <a:pathLst>
              <a:path w="229234" h="228600">
                <a:moveTo>
                  <a:pt x="229069" y="93980"/>
                </a:moveTo>
                <a:lnTo>
                  <a:pt x="222338" y="93980"/>
                </a:lnTo>
                <a:lnTo>
                  <a:pt x="222338" y="67310"/>
                </a:lnTo>
                <a:lnTo>
                  <a:pt x="215595" y="67310"/>
                </a:lnTo>
                <a:lnTo>
                  <a:pt x="215595" y="54610"/>
                </a:lnTo>
                <a:lnTo>
                  <a:pt x="215595" y="46990"/>
                </a:lnTo>
                <a:lnTo>
                  <a:pt x="202120" y="46990"/>
                </a:lnTo>
                <a:lnTo>
                  <a:pt x="202120" y="40640"/>
                </a:lnTo>
                <a:lnTo>
                  <a:pt x="202120" y="34290"/>
                </a:lnTo>
                <a:lnTo>
                  <a:pt x="195389" y="34290"/>
                </a:lnTo>
                <a:lnTo>
                  <a:pt x="195389" y="26670"/>
                </a:lnTo>
                <a:lnTo>
                  <a:pt x="181914" y="26670"/>
                </a:lnTo>
                <a:lnTo>
                  <a:pt x="181914" y="20320"/>
                </a:lnTo>
                <a:lnTo>
                  <a:pt x="181914" y="13970"/>
                </a:lnTo>
                <a:lnTo>
                  <a:pt x="161696" y="13970"/>
                </a:lnTo>
                <a:lnTo>
                  <a:pt x="161696" y="6350"/>
                </a:lnTo>
                <a:lnTo>
                  <a:pt x="148221" y="6350"/>
                </a:lnTo>
                <a:lnTo>
                  <a:pt x="148221" y="0"/>
                </a:lnTo>
                <a:lnTo>
                  <a:pt x="74104" y="0"/>
                </a:lnTo>
                <a:lnTo>
                  <a:pt x="74104" y="6350"/>
                </a:lnTo>
                <a:lnTo>
                  <a:pt x="74104" y="13970"/>
                </a:lnTo>
                <a:lnTo>
                  <a:pt x="60629" y="13970"/>
                </a:lnTo>
                <a:lnTo>
                  <a:pt x="60629" y="20320"/>
                </a:lnTo>
                <a:lnTo>
                  <a:pt x="47155" y="20320"/>
                </a:lnTo>
                <a:lnTo>
                  <a:pt x="47155" y="26670"/>
                </a:lnTo>
                <a:lnTo>
                  <a:pt x="40424" y="26670"/>
                </a:lnTo>
                <a:lnTo>
                  <a:pt x="40424" y="34290"/>
                </a:lnTo>
                <a:lnTo>
                  <a:pt x="33680" y="34290"/>
                </a:lnTo>
                <a:lnTo>
                  <a:pt x="33680" y="40640"/>
                </a:lnTo>
                <a:lnTo>
                  <a:pt x="26949" y="40640"/>
                </a:lnTo>
                <a:lnTo>
                  <a:pt x="26949" y="46990"/>
                </a:lnTo>
                <a:lnTo>
                  <a:pt x="20205" y="46990"/>
                </a:lnTo>
                <a:lnTo>
                  <a:pt x="20205" y="54610"/>
                </a:lnTo>
                <a:lnTo>
                  <a:pt x="13474" y="54610"/>
                </a:lnTo>
                <a:lnTo>
                  <a:pt x="13474" y="67310"/>
                </a:lnTo>
                <a:lnTo>
                  <a:pt x="6731" y="67310"/>
                </a:lnTo>
                <a:lnTo>
                  <a:pt x="6731" y="93980"/>
                </a:lnTo>
                <a:lnTo>
                  <a:pt x="6731" y="101600"/>
                </a:lnTo>
                <a:lnTo>
                  <a:pt x="0" y="101600"/>
                </a:lnTo>
                <a:lnTo>
                  <a:pt x="0" y="142240"/>
                </a:lnTo>
                <a:lnTo>
                  <a:pt x="0" y="148590"/>
                </a:lnTo>
                <a:lnTo>
                  <a:pt x="6731" y="148590"/>
                </a:lnTo>
                <a:lnTo>
                  <a:pt x="6731" y="161290"/>
                </a:lnTo>
                <a:lnTo>
                  <a:pt x="13474" y="161290"/>
                </a:lnTo>
                <a:lnTo>
                  <a:pt x="13474" y="168910"/>
                </a:lnTo>
                <a:lnTo>
                  <a:pt x="13474" y="175260"/>
                </a:lnTo>
                <a:lnTo>
                  <a:pt x="20205" y="175260"/>
                </a:lnTo>
                <a:lnTo>
                  <a:pt x="20205" y="181610"/>
                </a:lnTo>
                <a:lnTo>
                  <a:pt x="26949" y="181610"/>
                </a:lnTo>
                <a:lnTo>
                  <a:pt x="26949" y="189230"/>
                </a:lnTo>
                <a:lnTo>
                  <a:pt x="33680" y="189230"/>
                </a:lnTo>
                <a:lnTo>
                  <a:pt x="33680" y="195580"/>
                </a:lnTo>
                <a:lnTo>
                  <a:pt x="40424" y="195580"/>
                </a:lnTo>
                <a:lnTo>
                  <a:pt x="40424" y="201930"/>
                </a:lnTo>
                <a:lnTo>
                  <a:pt x="40424" y="209550"/>
                </a:lnTo>
                <a:lnTo>
                  <a:pt x="47155" y="209550"/>
                </a:lnTo>
                <a:lnTo>
                  <a:pt x="47155" y="215900"/>
                </a:lnTo>
                <a:lnTo>
                  <a:pt x="53898" y="215900"/>
                </a:lnTo>
                <a:lnTo>
                  <a:pt x="53898" y="222250"/>
                </a:lnTo>
                <a:lnTo>
                  <a:pt x="74104" y="222250"/>
                </a:lnTo>
                <a:lnTo>
                  <a:pt x="74104" y="228600"/>
                </a:lnTo>
                <a:lnTo>
                  <a:pt x="154965" y="228600"/>
                </a:lnTo>
                <a:lnTo>
                  <a:pt x="154965" y="222250"/>
                </a:lnTo>
                <a:lnTo>
                  <a:pt x="168427" y="222250"/>
                </a:lnTo>
                <a:lnTo>
                  <a:pt x="168427" y="215900"/>
                </a:lnTo>
                <a:lnTo>
                  <a:pt x="181914" y="215900"/>
                </a:lnTo>
                <a:lnTo>
                  <a:pt x="181914" y="209550"/>
                </a:lnTo>
                <a:lnTo>
                  <a:pt x="188645" y="209550"/>
                </a:lnTo>
                <a:lnTo>
                  <a:pt x="188645" y="201930"/>
                </a:lnTo>
                <a:lnTo>
                  <a:pt x="195389" y="201930"/>
                </a:lnTo>
                <a:lnTo>
                  <a:pt x="195389" y="195580"/>
                </a:lnTo>
                <a:lnTo>
                  <a:pt x="202120" y="195580"/>
                </a:lnTo>
                <a:lnTo>
                  <a:pt x="202120" y="189230"/>
                </a:lnTo>
                <a:lnTo>
                  <a:pt x="208864" y="189230"/>
                </a:lnTo>
                <a:lnTo>
                  <a:pt x="208864" y="181610"/>
                </a:lnTo>
                <a:lnTo>
                  <a:pt x="208864" y="175260"/>
                </a:lnTo>
                <a:lnTo>
                  <a:pt x="215595" y="175260"/>
                </a:lnTo>
                <a:lnTo>
                  <a:pt x="215595" y="168910"/>
                </a:lnTo>
                <a:lnTo>
                  <a:pt x="222338" y="168910"/>
                </a:lnTo>
                <a:lnTo>
                  <a:pt x="222338" y="161290"/>
                </a:lnTo>
                <a:lnTo>
                  <a:pt x="222338" y="148590"/>
                </a:lnTo>
                <a:lnTo>
                  <a:pt x="222338" y="142240"/>
                </a:lnTo>
                <a:lnTo>
                  <a:pt x="229069" y="142240"/>
                </a:lnTo>
                <a:lnTo>
                  <a:pt x="229069" y="101600"/>
                </a:lnTo>
                <a:lnTo>
                  <a:pt x="229069" y="93980"/>
                </a:lnTo>
                <a:close/>
              </a:path>
            </a:pathLst>
          </a:custGeom>
          <a:solidFill>
            <a:srgbClr val="EEC74B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79" name="bg object 79"/>
          <p:cNvSpPr/>
          <p:nvPr/>
        </p:nvSpPr>
        <p:spPr>
          <a:xfrm>
            <a:off x="17410718" y="13707019"/>
            <a:ext cx="288209" cy="222250"/>
          </a:xfrm>
          <a:custGeom>
            <a:avLst/>
            <a:gdLst/>
            <a:ahLst/>
            <a:cxnLst/>
            <a:rect l="l" t="t" r="r" b="b"/>
            <a:pathLst>
              <a:path w="229234" h="222250">
                <a:moveTo>
                  <a:pt x="229069" y="67310"/>
                </a:moveTo>
                <a:lnTo>
                  <a:pt x="222338" y="67310"/>
                </a:lnTo>
                <a:lnTo>
                  <a:pt x="222338" y="60960"/>
                </a:lnTo>
                <a:lnTo>
                  <a:pt x="222338" y="54610"/>
                </a:lnTo>
                <a:lnTo>
                  <a:pt x="215607" y="54610"/>
                </a:lnTo>
                <a:lnTo>
                  <a:pt x="215607" y="46990"/>
                </a:lnTo>
                <a:lnTo>
                  <a:pt x="215607" y="40640"/>
                </a:lnTo>
                <a:lnTo>
                  <a:pt x="208864" y="40640"/>
                </a:lnTo>
                <a:lnTo>
                  <a:pt x="208864" y="34290"/>
                </a:lnTo>
                <a:lnTo>
                  <a:pt x="202120" y="34290"/>
                </a:lnTo>
                <a:lnTo>
                  <a:pt x="202120" y="27940"/>
                </a:lnTo>
                <a:lnTo>
                  <a:pt x="188645" y="27940"/>
                </a:lnTo>
                <a:lnTo>
                  <a:pt x="188645" y="20320"/>
                </a:lnTo>
                <a:lnTo>
                  <a:pt x="181914" y="20320"/>
                </a:lnTo>
                <a:lnTo>
                  <a:pt x="181914" y="13970"/>
                </a:lnTo>
                <a:lnTo>
                  <a:pt x="175171" y="13970"/>
                </a:lnTo>
                <a:lnTo>
                  <a:pt x="175171" y="7620"/>
                </a:lnTo>
                <a:lnTo>
                  <a:pt x="154965" y="7620"/>
                </a:lnTo>
                <a:lnTo>
                  <a:pt x="154965" y="0"/>
                </a:lnTo>
                <a:lnTo>
                  <a:pt x="87591" y="0"/>
                </a:lnTo>
                <a:lnTo>
                  <a:pt x="87591" y="7620"/>
                </a:lnTo>
                <a:lnTo>
                  <a:pt x="60642" y="7620"/>
                </a:lnTo>
                <a:lnTo>
                  <a:pt x="60642" y="13970"/>
                </a:lnTo>
                <a:lnTo>
                  <a:pt x="40424" y="13970"/>
                </a:lnTo>
                <a:lnTo>
                  <a:pt x="40424" y="20320"/>
                </a:lnTo>
                <a:lnTo>
                  <a:pt x="33693" y="20320"/>
                </a:lnTo>
                <a:lnTo>
                  <a:pt x="33693" y="27940"/>
                </a:lnTo>
                <a:lnTo>
                  <a:pt x="33693" y="34290"/>
                </a:lnTo>
                <a:lnTo>
                  <a:pt x="26949" y="34290"/>
                </a:lnTo>
                <a:lnTo>
                  <a:pt x="26949" y="40640"/>
                </a:lnTo>
                <a:lnTo>
                  <a:pt x="20218" y="40640"/>
                </a:lnTo>
                <a:lnTo>
                  <a:pt x="20218" y="46990"/>
                </a:lnTo>
                <a:lnTo>
                  <a:pt x="13474" y="46990"/>
                </a:lnTo>
                <a:lnTo>
                  <a:pt x="13474" y="54610"/>
                </a:lnTo>
                <a:lnTo>
                  <a:pt x="13474" y="60960"/>
                </a:lnTo>
                <a:lnTo>
                  <a:pt x="6731" y="60960"/>
                </a:lnTo>
                <a:lnTo>
                  <a:pt x="6731" y="67310"/>
                </a:lnTo>
                <a:lnTo>
                  <a:pt x="6731" y="74930"/>
                </a:lnTo>
                <a:lnTo>
                  <a:pt x="0" y="74930"/>
                </a:lnTo>
                <a:lnTo>
                  <a:pt x="0" y="142240"/>
                </a:lnTo>
                <a:lnTo>
                  <a:pt x="6731" y="142240"/>
                </a:lnTo>
                <a:lnTo>
                  <a:pt x="6731" y="154940"/>
                </a:lnTo>
                <a:lnTo>
                  <a:pt x="6731" y="162560"/>
                </a:lnTo>
                <a:lnTo>
                  <a:pt x="13474" y="162560"/>
                </a:lnTo>
                <a:lnTo>
                  <a:pt x="13474" y="168910"/>
                </a:lnTo>
                <a:lnTo>
                  <a:pt x="20218" y="168910"/>
                </a:lnTo>
                <a:lnTo>
                  <a:pt x="20218" y="175260"/>
                </a:lnTo>
                <a:lnTo>
                  <a:pt x="26949" y="175260"/>
                </a:lnTo>
                <a:lnTo>
                  <a:pt x="26949" y="182880"/>
                </a:lnTo>
                <a:lnTo>
                  <a:pt x="26949" y="189230"/>
                </a:lnTo>
                <a:lnTo>
                  <a:pt x="33693" y="189230"/>
                </a:lnTo>
                <a:lnTo>
                  <a:pt x="33693" y="195580"/>
                </a:lnTo>
                <a:lnTo>
                  <a:pt x="47155" y="195580"/>
                </a:lnTo>
                <a:lnTo>
                  <a:pt x="47155" y="201930"/>
                </a:lnTo>
                <a:lnTo>
                  <a:pt x="47155" y="209550"/>
                </a:lnTo>
                <a:lnTo>
                  <a:pt x="60642" y="209550"/>
                </a:lnTo>
                <a:lnTo>
                  <a:pt x="60642" y="215900"/>
                </a:lnTo>
                <a:lnTo>
                  <a:pt x="87591" y="215900"/>
                </a:lnTo>
                <a:lnTo>
                  <a:pt x="87591" y="222250"/>
                </a:lnTo>
                <a:lnTo>
                  <a:pt x="148221" y="222250"/>
                </a:lnTo>
                <a:lnTo>
                  <a:pt x="148221" y="215900"/>
                </a:lnTo>
                <a:lnTo>
                  <a:pt x="168440" y="215900"/>
                </a:lnTo>
                <a:lnTo>
                  <a:pt x="168440" y="209550"/>
                </a:lnTo>
                <a:lnTo>
                  <a:pt x="181914" y="209550"/>
                </a:lnTo>
                <a:lnTo>
                  <a:pt x="181914" y="201930"/>
                </a:lnTo>
                <a:lnTo>
                  <a:pt x="195389" y="201930"/>
                </a:lnTo>
                <a:lnTo>
                  <a:pt x="195389" y="195580"/>
                </a:lnTo>
                <a:lnTo>
                  <a:pt x="202120" y="195580"/>
                </a:lnTo>
                <a:lnTo>
                  <a:pt x="202120" y="189230"/>
                </a:lnTo>
                <a:lnTo>
                  <a:pt x="202120" y="182880"/>
                </a:lnTo>
                <a:lnTo>
                  <a:pt x="215607" y="182880"/>
                </a:lnTo>
                <a:lnTo>
                  <a:pt x="215607" y="175260"/>
                </a:lnTo>
                <a:lnTo>
                  <a:pt x="215607" y="168910"/>
                </a:lnTo>
                <a:lnTo>
                  <a:pt x="222338" y="168910"/>
                </a:lnTo>
                <a:lnTo>
                  <a:pt x="222338" y="162560"/>
                </a:lnTo>
                <a:lnTo>
                  <a:pt x="222338" y="154940"/>
                </a:lnTo>
                <a:lnTo>
                  <a:pt x="229069" y="154940"/>
                </a:lnTo>
                <a:lnTo>
                  <a:pt x="229069" y="142240"/>
                </a:lnTo>
                <a:lnTo>
                  <a:pt x="229069" y="74930"/>
                </a:lnTo>
                <a:lnTo>
                  <a:pt x="229069" y="67310"/>
                </a:lnTo>
                <a:close/>
              </a:path>
            </a:pathLst>
          </a:custGeom>
          <a:solidFill>
            <a:srgbClr val="EEC74B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80" name="bg object 80"/>
          <p:cNvSpPr/>
          <p:nvPr/>
        </p:nvSpPr>
        <p:spPr>
          <a:xfrm>
            <a:off x="17927450" y="13707019"/>
            <a:ext cx="288209" cy="222250"/>
          </a:xfrm>
          <a:custGeom>
            <a:avLst/>
            <a:gdLst/>
            <a:ahLst/>
            <a:cxnLst/>
            <a:rect l="l" t="t" r="r" b="b"/>
            <a:pathLst>
              <a:path w="229234" h="222250">
                <a:moveTo>
                  <a:pt x="229069" y="81280"/>
                </a:moveTo>
                <a:lnTo>
                  <a:pt x="222338" y="81280"/>
                </a:lnTo>
                <a:lnTo>
                  <a:pt x="222338" y="60960"/>
                </a:lnTo>
                <a:lnTo>
                  <a:pt x="215595" y="60960"/>
                </a:lnTo>
                <a:lnTo>
                  <a:pt x="215595" y="54610"/>
                </a:lnTo>
                <a:lnTo>
                  <a:pt x="215595" y="46990"/>
                </a:lnTo>
                <a:lnTo>
                  <a:pt x="208851" y="46990"/>
                </a:lnTo>
                <a:lnTo>
                  <a:pt x="208851" y="34290"/>
                </a:lnTo>
                <a:lnTo>
                  <a:pt x="195376" y="34290"/>
                </a:lnTo>
                <a:lnTo>
                  <a:pt x="195376" y="27940"/>
                </a:lnTo>
                <a:lnTo>
                  <a:pt x="188645" y="27940"/>
                </a:lnTo>
                <a:lnTo>
                  <a:pt x="188645" y="20320"/>
                </a:lnTo>
                <a:lnTo>
                  <a:pt x="188645" y="13970"/>
                </a:lnTo>
                <a:lnTo>
                  <a:pt x="175171" y="13970"/>
                </a:lnTo>
                <a:lnTo>
                  <a:pt x="175171" y="7620"/>
                </a:lnTo>
                <a:lnTo>
                  <a:pt x="161696" y="7620"/>
                </a:lnTo>
                <a:lnTo>
                  <a:pt x="161696" y="0"/>
                </a:lnTo>
                <a:lnTo>
                  <a:pt x="80848" y="0"/>
                </a:lnTo>
                <a:lnTo>
                  <a:pt x="80848" y="7620"/>
                </a:lnTo>
                <a:lnTo>
                  <a:pt x="67373" y="7620"/>
                </a:lnTo>
                <a:lnTo>
                  <a:pt x="67373" y="13970"/>
                </a:lnTo>
                <a:lnTo>
                  <a:pt x="53886" y="13970"/>
                </a:lnTo>
                <a:lnTo>
                  <a:pt x="53886" y="20320"/>
                </a:lnTo>
                <a:lnTo>
                  <a:pt x="40424" y="20320"/>
                </a:lnTo>
                <a:lnTo>
                  <a:pt x="40424" y="27940"/>
                </a:lnTo>
                <a:lnTo>
                  <a:pt x="33680" y="27940"/>
                </a:lnTo>
                <a:lnTo>
                  <a:pt x="33680" y="34290"/>
                </a:lnTo>
                <a:lnTo>
                  <a:pt x="20205" y="34290"/>
                </a:lnTo>
                <a:lnTo>
                  <a:pt x="20205" y="46990"/>
                </a:lnTo>
                <a:lnTo>
                  <a:pt x="20205" y="54610"/>
                </a:lnTo>
                <a:lnTo>
                  <a:pt x="13462" y="54610"/>
                </a:lnTo>
                <a:lnTo>
                  <a:pt x="13462" y="60960"/>
                </a:lnTo>
                <a:lnTo>
                  <a:pt x="6731" y="60960"/>
                </a:lnTo>
                <a:lnTo>
                  <a:pt x="6731" y="81280"/>
                </a:lnTo>
                <a:lnTo>
                  <a:pt x="0" y="81280"/>
                </a:lnTo>
                <a:lnTo>
                  <a:pt x="0" y="142240"/>
                </a:lnTo>
                <a:lnTo>
                  <a:pt x="6731" y="142240"/>
                </a:lnTo>
                <a:lnTo>
                  <a:pt x="6731" y="148590"/>
                </a:lnTo>
                <a:lnTo>
                  <a:pt x="13462" y="148590"/>
                </a:lnTo>
                <a:lnTo>
                  <a:pt x="13462" y="154940"/>
                </a:lnTo>
                <a:lnTo>
                  <a:pt x="13462" y="168910"/>
                </a:lnTo>
                <a:lnTo>
                  <a:pt x="20205" y="168910"/>
                </a:lnTo>
                <a:lnTo>
                  <a:pt x="20205" y="175260"/>
                </a:lnTo>
                <a:lnTo>
                  <a:pt x="20205" y="182880"/>
                </a:lnTo>
                <a:lnTo>
                  <a:pt x="26936" y="182880"/>
                </a:lnTo>
                <a:lnTo>
                  <a:pt x="26936" y="189230"/>
                </a:lnTo>
                <a:lnTo>
                  <a:pt x="33680" y="189230"/>
                </a:lnTo>
                <a:lnTo>
                  <a:pt x="33680" y="195580"/>
                </a:lnTo>
                <a:lnTo>
                  <a:pt x="40424" y="195580"/>
                </a:lnTo>
                <a:lnTo>
                  <a:pt x="40424" y="201930"/>
                </a:lnTo>
                <a:lnTo>
                  <a:pt x="53886" y="201930"/>
                </a:lnTo>
                <a:lnTo>
                  <a:pt x="53886" y="209550"/>
                </a:lnTo>
                <a:lnTo>
                  <a:pt x="67373" y="209550"/>
                </a:lnTo>
                <a:lnTo>
                  <a:pt x="67373" y="215900"/>
                </a:lnTo>
                <a:lnTo>
                  <a:pt x="80848" y="215900"/>
                </a:lnTo>
                <a:lnTo>
                  <a:pt x="80848" y="222250"/>
                </a:lnTo>
                <a:lnTo>
                  <a:pt x="141478" y="222250"/>
                </a:lnTo>
                <a:lnTo>
                  <a:pt x="141478" y="215900"/>
                </a:lnTo>
                <a:lnTo>
                  <a:pt x="168427" y="215900"/>
                </a:lnTo>
                <a:lnTo>
                  <a:pt x="168427" y="209550"/>
                </a:lnTo>
                <a:lnTo>
                  <a:pt x="188645" y="209550"/>
                </a:lnTo>
                <a:lnTo>
                  <a:pt x="188645" y="201930"/>
                </a:lnTo>
                <a:lnTo>
                  <a:pt x="188645" y="195580"/>
                </a:lnTo>
                <a:lnTo>
                  <a:pt x="202120" y="195580"/>
                </a:lnTo>
                <a:lnTo>
                  <a:pt x="202120" y="189230"/>
                </a:lnTo>
                <a:lnTo>
                  <a:pt x="208851" y="189230"/>
                </a:lnTo>
                <a:lnTo>
                  <a:pt x="208851" y="182880"/>
                </a:lnTo>
                <a:lnTo>
                  <a:pt x="208851" y="175260"/>
                </a:lnTo>
                <a:lnTo>
                  <a:pt x="215595" y="175260"/>
                </a:lnTo>
                <a:lnTo>
                  <a:pt x="215595" y="168910"/>
                </a:lnTo>
                <a:lnTo>
                  <a:pt x="222338" y="168910"/>
                </a:lnTo>
                <a:lnTo>
                  <a:pt x="222338" y="154940"/>
                </a:lnTo>
                <a:lnTo>
                  <a:pt x="229069" y="154940"/>
                </a:lnTo>
                <a:lnTo>
                  <a:pt x="229069" y="148590"/>
                </a:lnTo>
                <a:lnTo>
                  <a:pt x="229069" y="142240"/>
                </a:lnTo>
                <a:lnTo>
                  <a:pt x="229069" y="81280"/>
                </a:lnTo>
                <a:close/>
              </a:path>
            </a:pathLst>
          </a:custGeom>
          <a:solidFill>
            <a:srgbClr val="EEC74B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81" name="bg object 81"/>
          <p:cNvSpPr/>
          <p:nvPr/>
        </p:nvSpPr>
        <p:spPr>
          <a:xfrm>
            <a:off x="17673317" y="13122821"/>
            <a:ext cx="280225" cy="227329"/>
          </a:xfrm>
          <a:custGeom>
            <a:avLst/>
            <a:gdLst/>
            <a:ahLst/>
            <a:cxnLst/>
            <a:rect l="l" t="t" r="r" b="b"/>
            <a:pathLst>
              <a:path w="222884" h="227330">
                <a:moveTo>
                  <a:pt x="222338" y="72390"/>
                </a:moveTo>
                <a:lnTo>
                  <a:pt x="215595" y="72390"/>
                </a:lnTo>
                <a:lnTo>
                  <a:pt x="215595" y="66040"/>
                </a:lnTo>
                <a:lnTo>
                  <a:pt x="215595" y="58420"/>
                </a:lnTo>
                <a:lnTo>
                  <a:pt x="208864" y="58420"/>
                </a:lnTo>
                <a:lnTo>
                  <a:pt x="208864" y="52070"/>
                </a:lnTo>
                <a:lnTo>
                  <a:pt x="202133" y="52070"/>
                </a:lnTo>
                <a:lnTo>
                  <a:pt x="202133" y="45720"/>
                </a:lnTo>
                <a:lnTo>
                  <a:pt x="202133" y="39370"/>
                </a:lnTo>
                <a:lnTo>
                  <a:pt x="195389" y="39370"/>
                </a:lnTo>
                <a:lnTo>
                  <a:pt x="195389" y="31750"/>
                </a:lnTo>
                <a:lnTo>
                  <a:pt x="188645" y="31750"/>
                </a:lnTo>
                <a:lnTo>
                  <a:pt x="188645" y="25400"/>
                </a:lnTo>
                <a:lnTo>
                  <a:pt x="175171" y="25400"/>
                </a:lnTo>
                <a:lnTo>
                  <a:pt x="175171" y="11430"/>
                </a:lnTo>
                <a:lnTo>
                  <a:pt x="175171" y="5080"/>
                </a:lnTo>
                <a:lnTo>
                  <a:pt x="154965" y="5080"/>
                </a:lnTo>
                <a:lnTo>
                  <a:pt x="154965" y="0"/>
                </a:lnTo>
                <a:lnTo>
                  <a:pt x="94322" y="0"/>
                </a:lnTo>
                <a:lnTo>
                  <a:pt x="94322" y="5080"/>
                </a:lnTo>
                <a:lnTo>
                  <a:pt x="67373" y="5080"/>
                </a:lnTo>
                <a:lnTo>
                  <a:pt x="67373" y="11430"/>
                </a:lnTo>
                <a:lnTo>
                  <a:pt x="47167" y="11430"/>
                </a:lnTo>
                <a:lnTo>
                  <a:pt x="47167" y="25400"/>
                </a:lnTo>
                <a:lnTo>
                  <a:pt x="33693" y="25400"/>
                </a:lnTo>
                <a:lnTo>
                  <a:pt x="33693" y="31750"/>
                </a:lnTo>
                <a:lnTo>
                  <a:pt x="26949" y="31750"/>
                </a:lnTo>
                <a:lnTo>
                  <a:pt x="26949" y="39370"/>
                </a:lnTo>
                <a:lnTo>
                  <a:pt x="20205" y="39370"/>
                </a:lnTo>
                <a:lnTo>
                  <a:pt x="20205" y="45720"/>
                </a:lnTo>
                <a:lnTo>
                  <a:pt x="13474" y="45720"/>
                </a:lnTo>
                <a:lnTo>
                  <a:pt x="13474" y="52070"/>
                </a:lnTo>
                <a:lnTo>
                  <a:pt x="13474" y="58420"/>
                </a:lnTo>
                <a:lnTo>
                  <a:pt x="13474" y="66040"/>
                </a:lnTo>
                <a:lnTo>
                  <a:pt x="6743" y="66040"/>
                </a:lnTo>
                <a:lnTo>
                  <a:pt x="6743" y="72390"/>
                </a:lnTo>
                <a:lnTo>
                  <a:pt x="6743" y="78740"/>
                </a:lnTo>
                <a:lnTo>
                  <a:pt x="0" y="78740"/>
                </a:lnTo>
                <a:lnTo>
                  <a:pt x="0" y="133350"/>
                </a:lnTo>
                <a:lnTo>
                  <a:pt x="6743" y="133350"/>
                </a:lnTo>
                <a:lnTo>
                  <a:pt x="6743" y="160020"/>
                </a:lnTo>
                <a:lnTo>
                  <a:pt x="6743" y="166370"/>
                </a:lnTo>
                <a:lnTo>
                  <a:pt x="13474" y="166370"/>
                </a:lnTo>
                <a:lnTo>
                  <a:pt x="13474" y="173990"/>
                </a:lnTo>
                <a:lnTo>
                  <a:pt x="13474" y="180340"/>
                </a:lnTo>
                <a:lnTo>
                  <a:pt x="20205" y="180340"/>
                </a:lnTo>
                <a:lnTo>
                  <a:pt x="20205" y="186690"/>
                </a:lnTo>
                <a:lnTo>
                  <a:pt x="26949" y="186690"/>
                </a:lnTo>
                <a:lnTo>
                  <a:pt x="26949" y="194310"/>
                </a:lnTo>
                <a:lnTo>
                  <a:pt x="26949" y="200660"/>
                </a:lnTo>
                <a:lnTo>
                  <a:pt x="47167" y="200660"/>
                </a:lnTo>
                <a:lnTo>
                  <a:pt x="47167" y="207010"/>
                </a:lnTo>
                <a:lnTo>
                  <a:pt x="53898" y="207010"/>
                </a:lnTo>
                <a:lnTo>
                  <a:pt x="53898" y="214630"/>
                </a:lnTo>
                <a:lnTo>
                  <a:pt x="67373" y="214630"/>
                </a:lnTo>
                <a:lnTo>
                  <a:pt x="67373" y="220980"/>
                </a:lnTo>
                <a:lnTo>
                  <a:pt x="80848" y="220980"/>
                </a:lnTo>
                <a:lnTo>
                  <a:pt x="80848" y="227330"/>
                </a:lnTo>
                <a:lnTo>
                  <a:pt x="141490" y="227330"/>
                </a:lnTo>
                <a:lnTo>
                  <a:pt x="141490" y="220980"/>
                </a:lnTo>
                <a:lnTo>
                  <a:pt x="161696" y="220980"/>
                </a:lnTo>
                <a:lnTo>
                  <a:pt x="161696" y="214630"/>
                </a:lnTo>
                <a:lnTo>
                  <a:pt x="161696" y="207010"/>
                </a:lnTo>
                <a:lnTo>
                  <a:pt x="175171" y="207010"/>
                </a:lnTo>
                <a:lnTo>
                  <a:pt x="175171" y="200660"/>
                </a:lnTo>
                <a:lnTo>
                  <a:pt x="188645" y="200660"/>
                </a:lnTo>
                <a:lnTo>
                  <a:pt x="188645" y="194310"/>
                </a:lnTo>
                <a:lnTo>
                  <a:pt x="195389" y="194310"/>
                </a:lnTo>
                <a:lnTo>
                  <a:pt x="195389" y="186690"/>
                </a:lnTo>
                <a:lnTo>
                  <a:pt x="208864" y="186690"/>
                </a:lnTo>
                <a:lnTo>
                  <a:pt x="208864" y="180340"/>
                </a:lnTo>
                <a:lnTo>
                  <a:pt x="208864" y="173990"/>
                </a:lnTo>
                <a:lnTo>
                  <a:pt x="215595" y="173990"/>
                </a:lnTo>
                <a:lnTo>
                  <a:pt x="215595" y="166370"/>
                </a:lnTo>
                <a:lnTo>
                  <a:pt x="215595" y="160020"/>
                </a:lnTo>
                <a:lnTo>
                  <a:pt x="222338" y="160020"/>
                </a:lnTo>
                <a:lnTo>
                  <a:pt x="222338" y="133350"/>
                </a:lnTo>
                <a:lnTo>
                  <a:pt x="222338" y="78740"/>
                </a:lnTo>
                <a:lnTo>
                  <a:pt x="222338" y="72390"/>
                </a:lnTo>
                <a:close/>
              </a:path>
            </a:pathLst>
          </a:custGeom>
          <a:solidFill>
            <a:srgbClr val="EEC74B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82" name="bg object 82"/>
          <p:cNvSpPr/>
          <p:nvPr/>
        </p:nvSpPr>
        <p:spPr>
          <a:xfrm>
            <a:off x="16927885" y="12945019"/>
            <a:ext cx="1728456" cy="1270000"/>
          </a:xfrm>
          <a:custGeom>
            <a:avLst/>
            <a:gdLst/>
            <a:ahLst/>
            <a:cxnLst/>
            <a:rect l="l" t="t" r="r" b="b"/>
            <a:pathLst>
              <a:path w="1374775" h="1270000">
                <a:moveTo>
                  <a:pt x="1374457" y="0"/>
                </a:moveTo>
                <a:lnTo>
                  <a:pt x="0" y="0"/>
                </a:lnTo>
                <a:lnTo>
                  <a:pt x="0" y="177800"/>
                </a:lnTo>
                <a:lnTo>
                  <a:pt x="0" y="190500"/>
                </a:lnTo>
                <a:lnTo>
                  <a:pt x="0" y="1270000"/>
                </a:lnTo>
                <a:lnTo>
                  <a:pt x="1374457" y="1270000"/>
                </a:lnTo>
                <a:lnTo>
                  <a:pt x="1374457" y="609600"/>
                </a:lnTo>
                <a:lnTo>
                  <a:pt x="970203" y="609600"/>
                </a:lnTo>
                <a:lnTo>
                  <a:pt x="970203" y="596900"/>
                </a:lnTo>
                <a:lnTo>
                  <a:pt x="949985" y="596900"/>
                </a:lnTo>
                <a:lnTo>
                  <a:pt x="949985" y="584200"/>
                </a:lnTo>
                <a:lnTo>
                  <a:pt x="929779" y="584200"/>
                </a:lnTo>
                <a:lnTo>
                  <a:pt x="929779" y="571500"/>
                </a:lnTo>
                <a:lnTo>
                  <a:pt x="902830" y="571500"/>
                </a:lnTo>
                <a:lnTo>
                  <a:pt x="902830" y="584200"/>
                </a:lnTo>
                <a:lnTo>
                  <a:pt x="902830" y="596900"/>
                </a:lnTo>
                <a:lnTo>
                  <a:pt x="902830" y="609600"/>
                </a:lnTo>
                <a:lnTo>
                  <a:pt x="902830" y="685800"/>
                </a:lnTo>
                <a:lnTo>
                  <a:pt x="889355" y="685800"/>
                </a:lnTo>
                <a:lnTo>
                  <a:pt x="889355" y="711200"/>
                </a:lnTo>
                <a:lnTo>
                  <a:pt x="882611" y="711200"/>
                </a:lnTo>
                <a:lnTo>
                  <a:pt x="882611" y="723900"/>
                </a:lnTo>
                <a:lnTo>
                  <a:pt x="869137" y="723900"/>
                </a:lnTo>
                <a:lnTo>
                  <a:pt x="869137" y="749300"/>
                </a:lnTo>
                <a:lnTo>
                  <a:pt x="848931" y="749300"/>
                </a:lnTo>
                <a:lnTo>
                  <a:pt x="848931" y="762000"/>
                </a:lnTo>
                <a:lnTo>
                  <a:pt x="842187" y="762000"/>
                </a:lnTo>
                <a:lnTo>
                  <a:pt x="842187" y="774700"/>
                </a:lnTo>
                <a:lnTo>
                  <a:pt x="970203" y="774700"/>
                </a:lnTo>
                <a:lnTo>
                  <a:pt x="970203" y="787400"/>
                </a:lnTo>
                <a:lnTo>
                  <a:pt x="983678" y="787400"/>
                </a:lnTo>
                <a:lnTo>
                  <a:pt x="983678" y="800100"/>
                </a:lnTo>
                <a:lnTo>
                  <a:pt x="1003884" y="800100"/>
                </a:lnTo>
                <a:lnTo>
                  <a:pt x="1003884" y="812800"/>
                </a:lnTo>
                <a:lnTo>
                  <a:pt x="1010627" y="812800"/>
                </a:lnTo>
                <a:lnTo>
                  <a:pt x="1010627" y="825500"/>
                </a:lnTo>
                <a:lnTo>
                  <a:pt x="1017371" y="825500"/>
                </a:lnTo>
                <a:lnTo>
                  <a:pt x="1017371" y="850900"/>
                </a:lnTo>
                <a:lnTo>
                  <a:pt x="1024102" y="850900"/>
                </a:lnTo>
                <a:lnTo>
                  <a:pt x="1024102" y="927100"/>
                </a:lnTo>
                <a:lnTo>
                  <a:pt x="1017371" y="927100"/>
                </a:lnTo>
                <a:lnTo>
                  <a:pt x="1017371" y="939800"/>
                </a:lnTo>
                <a:lnTo>
                  <a:pt x="1003884" y="939800"/>
                </a:lnTo>
                <a:lnTo>
                  <a:pt x="1003884" y="952500"/>
                </a:lnTo>
                <a:lnTo>
                  <a:pt x="997153" y="952500"/>
                </a:lnTo>
                <a:lnTo>
                  <a:pt x="997153" y="965200"/>
                </a:lnTo>
                <a:lnTo>
                  <a:pt x="983678" y="965200"/>
                </a:lnTo>
                <a:lnTo>
                  <a:pt x="983678" y="977900"/>
                </a:lnTo>
                <a:lnTo>
                  <a:pt x="963460" y="977900"/>
                </a:lnTo>
                <a:lnTo>
                  <a:pt x="963460" y="990600"/>
                </a:lnTo>
                <a:lnTo>
                  <a:pt x="862406" y="990600"/>
                </a:lnTo>
                <a:lnTo>
                  <a:pt x="862406" y="977900"/>
                </a:lnTo>
                <a:lnTo>
                  <a:pt x="848931" y="977900"/>
                </a:lnTo>
                <a:lnTo>
                  <a:pt x="848931" y="965200"/>
                </a:lnTo>
                <a:lnTo>
                  <a:pt x="828713" y="965200"/>
                </a:lnTo>
                <a:lnTo>
                  <a:pt x="828713" y="952500"/>
                </a:lnTo>
                <a:lnTo>
                  <a:pt x="586155" y="952500"/>
                </a:lnTo>
                <a:lnTo>
                  <a:pt x="586155" y="965200"/>
                </a:lnTo>
                <a:lnTo>
                  <a:pt x="565950" y="965200"/>
                </a:lnTo>
                <a:lnTo>
                  <a:pt x="565950" y="977900"/>
                </a:lnTo>
                <a:lnTo>
                  <a:pt x="552475" y="977900"/>
                </a:lnTo>
                <a:lnTo>
                  <a:pt x="552475" y="990600"/>
                </a:lnTo>
                <a:lnTo>
                  <a:pt x="444677" y="990600"/>
                </a:lnTo>
                <a:lnTo>
                  <a:pt x="444677" y="977900"/>
                </a:lnTo>
                <a:lnTo>
                  <a:pt x="431203" y="977900"/>
                </a:lnTo>
                <a:lnTo>
                  <a:pt x="431203" y="965200"/>
                </a:lnTo>
                <a:lnTo>
                  <a:pt x="417728" y="965200"/>
                </a:lnTo>
                <a:lnTo>
                  <a:pt x="417728" y="952500"/>
                </a:lnTo>
                <a:lnTo>
                  <a:pt x="410984" y="952500"/>
                </a:lnTo>
                <a:lnTo>
                  <a:pt x="410984" y="939800"/>
                </a:lnTo>
                <a:lnTo>
                  <a:pt x="397510" y="939800"/>
                </a:lnTo>
                <a:lnTo>
                  <a:pt x="397510" y="927100"/>
                </a:lnTo>
                <a:lnTo>
                  <a:pt x="390766" y="927100"/>
                </a:lnTo>
                <a:lnTo>
                  <a:pt x="390766" y="914400"/>
                </a:lnTo>
                <a:lnTo>
                  <a:pt x="384035" y="914400"/>
                </a:lnTo>
                <a:lnTo>
                  <a:pt x="384035" y="838200"/>
                </a:lnTo>
                <a:lnTo>
                  <a:pt x="390766" y="838200"/>
                </a:lnTo>
                <a:lnTo>
                  <a:pt x="390766" y="825500"/>
                </a:lnTo>
                <a:lnTo>
                  <a:pt x="397510" y="825500"/>
                </a:lnTo>
                <a:lnTo>
                  <a:pt x="397510" y="812800"/>
                </a:lnTo>
                <a:lnTo>
                  <a:pt x="410984" y="812800"/>
                </a:lnTo>
                <a:lnTo>
                  <a:pt x="410984" y="800100"/>
                </a:lnTo>
                <a:lnTo>
                  <a:pt x="417728" y="800100"/>
                </a:lnTo>
                <a:lnTo>
                  <a:pt x="417728" y="787400"/>
                </a:lnTo>
                <a:lnTo>
                  <a:pt x="444677" y="787400"/>
                </a:lnTo>
                <a:lnTo>
                  <a:pt x="444677" y="774700"/>
                </a:lnTo>
                <a:lnTo>
                  <a:pt x="565950" y="774700"/>
                </a:lnTo>
                <a:lnTo>
                  <a:pt x="565950" y="749300"/>
                </a:lnTo>
                <a:lnTo>
                  <a:pt x="552475" y="749300"/>
                </a:lnTo>
                <a:lnTo>
                  <a:pt x="552475" y="736600"/>
                </a:lnTo>
                <a:lnTo>
                  <a:pt x="539000" y="736600"/>
                </a:lnTo>
                <a:lnTo>
                  <a:pt x="539000" y="723900"/>
                </a:lnTo>
                <a:lnTo>
                  <a:pt x="532257" y="723900"/>
                </a:lnTo>
                <a:lnTo>
                  <a:pt x="532257" y="711200"/>
                </a:lnTo>
                <a:lnTo>
                  <a:pt x="525526" y="711200"/>
                </a:lnTo>
                <a:lnTo>
                  <a:pt x="525526" y="698500"/>
                </a:lnTo>
                <a:lnTo>
                  <a:pt x="518782" y="698500"/>
                </a:lnTo>
                <a:lnTo>
                  <a:pt x="518782" y="685800"/>
                </a:lnTo>
                <a:lnTo>
                  <a:pt x="512051" y="685800"/>
                </a:lnTo>
                <a:lnTo>
                  <a:pt x="512051" y="660400"/>
                </a:lnTo>
                <a:lnTo>
                  <a:pt x="505307" y="660400"/>
                </a:lnTo>
                <a:lnTo>
                  <a:pt x="505307" y="635000"/>
                </a:lnTo>
                <a:lnTo>
                  <a:pt x="316661" y="635000"/>
                </a:lnTo>
                <a:lnTo>
                  <a:pt x="316661" y="622300"/>
                </a:lnTo>
                <a:lnTo>
                  <a:pt x="303187" y="622300"/>
                </a:lnTo>
                <a:lnTo>
                  <a:pt x="303187" y="609600"/>
                </a:lnTo>
                <a:lnTo>
                  <a:pt x="296443" y="609600"/>
                </a:lnTo>
                <a:lnTo>
                  <a:pt x="296443" y="596900"/>
                </a:lnTo>
                <a:lnTo>
                  <a:pt x="282968" y="596900"/>
                </a:lnTo>
                <a:lnTo>
                  <a:pt x="282968" y="584200"/>
                </a:lnTo>
                <a:lnTo>
                  <a:pt x="276237" y="584200"/>
                </a:lnTo>
                <a:lnTo>
                  <a:pt x="276237" y="571500"/>
                </a:lnTo>
                <a:lnTo>
                  <a:pt x="269494" y="571500"/>
                </a:lnTo>
                <a:lnTo>
                  <a:pt x="269494" y="558800"/>
                </a:lnTo>
                <a:lnTo>
                  <a:pt x="262763" y="558800"/>
                </a:lnTo>
                <a:lnTo>
                  <a:pt x="262763" y="508000"/>
                </a:lnTo>
                <a:lnTo>
                  <a:pt x="269494" y="508000"/>
                </a:lnTo>
                <a:lnTo>
                  <a:pt x="269494" y="482600"/>
                </a:lnTo>
                <a:lnTo>
                  <a:pt x="276237" y="482600"/>
                </a:lnTo>
                <a:lnTo>
                  <a:pt x="276237" y="469900"/>
                </a:lnTo>
                <a:lnTo>
                  <a:pt x="282968" y="469900"/>
                </a:lnTo>
                <a:lnTo>
                  <a:pt x="282968" y="457200"/>
                </a:lnTo>
                <a:lnTo>
                  <a:pt x="296443" y="457200"/>
                </a:lnTo>
                <a:lnTo>
                  <a:pt x="296443" y="444500"/>
                </a:lnTo>
                <a:lnTo>
                  <a:pt x="309918" y="444500"/>
                </a:lnTo>
                <a:lnTo>
                  <a:pt x="309918" y="431800"/>
                </a:lnTo>
                <a:lnTo>
                  <a:pt x="323392" y="431800"/>
                </a:lnTo>
                <a:lnTo>
                  <a:pt x="323392" y="419100"/>
                </a:lnTo>
                <a:lnTo>
                  <a:pt x="336867" y="419100"/>
                </a:lnTo>
                <a:lnTo>
                  <a:pt x="336867" y="406400"/>
                </a:lnTo>
                <a:lnTo>
                  <a:pt x="660273" y="406400"/>
                </a:lnTo>
                <a:lnTo>
                  <a:pt x="660273" y="393700"/>
                </a:lnTo>
                <a:lnTo>
                  <a:pt x="640067" y="393700"/>
                </a:lnTo>
                <a:lnTo>
                  <a:pt x="640067" y="381000"/>
                </a:lnTo>
                <a:lnTo>
                  <a:pt x="619848" y="381000"/>
                </a:lnTo>
                <a:lnTo>
                  <a:pt x="619848" y="368300"/>
                </a:lnTo>
                <a:lnTo>
                  <a:pt x="606374" y="368300"/>
                </a:lnTo>
                <a:lnTo>
                  <a:pt x="606374" y="355600"/>
                </a:lnTo>
                <a:lnTo>
                  <a:pt x="599643" y="355600"/>
                </a:lnTo>
                <a:lnTo>
                  <a:pt x="599643" y="317500"/>
                </a:lnTo>
                <a:lnTo>
                  <a:pt x="592899" y="317500"/>
                </a:lnTo>
                <a:lnTo>
                  <a:pt x="592899" y="266700"/>
                </a:lnTo>
                <a:lnTo>
                  <a:pt x="599643" y="266700"/>
                </a:lnTo>
                <a:lnTo>
                  <a:pt x="599643" y="254000"/>
                </a:lnTo>
                <a:lnTo>
                  <a:pt x="606374" y="254000"/>
                </a:lnTo>
                <a:lnTo>
                  <a:pt x="606374" y="228600"/>
                </a:lnTo>
                <a:lnTo>
                  <a:pt x="619848" y="228600"/>
                </a:lnTo>
                <a:lnTo>
                  <a:pt x="619848" y="215900"/>
                </a:lnTo>
                <a:lnTo>
                  <a:pt x="626592" y="215900"/>
                </a:lnTo>
                <a:lnTo>
                  <a:pt x="626592" y="203200"/>
                </a:lnTo>
                <a:lnTo>
                  <a:pt x="640067" y="203200"/>
                </a:lnTo>
                <a:lnTo>
                  <a:pt x="640067" y="190500"/>
                </a:lnTo>
                <a:lnTo>
                  <a:pt x="687222" y="190500"/>
                </a:lnTo>
                <a:lnTo>
                  <a:pt x="687222" y="177800"/>
                </a:lnTo>
                <a:lnTo>
                  <a:pt x="1374457" y="177800"/>
                </a:lnTo>
                <a:lnTo>
                  <a:pt x="1374457" y="0"/>
                </a:lnTo>
                <a:close/>
              </a:path>
            </a:pathLst>
          </a:custGeom>
          <a:solidFill>
            <a:srgbClr val="64847F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83" name="bg object 83"/>
          <p:cNvSpPr/>
          <p:nvPr/>
        </p:nvSpPr>
        <p:spPr>
          <a:xfrm>
            <a:off x="17444599" y="13122819"/>
            <a:ext cx="1211915" cy="787400"/>
          </a:xfrm>
          <a:custGeom>
            <a:avLst/>
            <a:gdLst/>
            <a:ahLst/>
            <a:cxnLst/>
            <a:rect l="l" t="t" r="r" b="b"/>
            <a:pathLst>
              <a:path w="963930" h="787400">
                <a:moveTo>
                  <a:pt x="451421" y="596900"/>
                </a:moveTo>
                <a:lnTo>
                  <a:pt x="417728" y="596900"/>
                </a:lnTo>
                <a:lnTo>
                  <a:pt x="417728" y="609600"/>
                </a:lnTo>
                <a:lnTo>
                  <a:pt x="390779" y="609600"/>
                </a:lnTo>
                <a:lnTo>
                  <a:pt x="390779" y="622300"/>
                </a:lnTo>
                <a:lnTo>
                  <a:pt x="357085" y="622300"/>
                </a:lnTo>
                <a:lnTo>
                  <a:pt x="357085" y="635000"/>
                </a:lnTo>
                <a:lnTo>
                  <a:pt x="222338" y="635000"/>
                </a:lnTo>
                <a:lnTo>
                  <a:pt x="222338" y="622300"/>
                </a:lnTo>
                <a:lnTo>
                  <a:pt x="195389" y="622300"/>
                </a:lnTo>
                <a:lnTo>
                  <a:pt x="195389" y="609600"/>
                </a:lnTo>
                <a:lnTo>
                  <a:pt x="175171" y="609600"/>
                </a:lnTo>
                <a:lnTo>
                  <a:pt x="175171" y="596900"/>
                </a:lnTo>
                <a:lnTo>
                  <a:pt x="148221" y="596900"/>
                </a:lnTo>
                <a:lnTo>
                  <a:pt x="148221" y="609600"/>
                </a:lnTo>
                <a:lnTo>
                  <a:pt x="161696" y="609600"/>
                </a:lnTo>
                <a:lnTo>
                  <a:pt x="161696" y="622300"/>
                </a:lnTo>
                <a:lnTo>
                  <a:pt x="181914" y="622300"/>
                </a:lnTo>
                <a:lnTo>
                  <a:pt x="181914" y="635000"/>
                </a:lnTo>
                <a:lnTo>
                  <a:pt x="188658" y="635000"/>
                </a:lnTo>
                <a:lnTo>
                  <a:pt x="188658" y="647700"/>
                </a:lnTo>
                <a:lnTo>
                  <a:pt x="195389" y="647700"/>
                </a:lnTo>
                <a:lnTo>
                  <a:pt x="195389" y="660400"/>
                </a:lnTo>
                <a:lnTo>
                  <a:pt x="202133" y="660400"/>
                </a:lnTo>
                <a:lnTo>
                  <a:pt x="202133" y="673100"/>
                </a:lnTo>
                <a:lnTo>
                  <a:pt x="202133" y="736600"/>
                </a:lnTo>
                <a:lnTo>
                  <a:pt x="202133" y="749300"/>
                </a:lnTo>
                <a:lnTo>
                  <a:pt x="195389" y="749300"/>
                </a:lnTo>
                <a:lnTo>
                  <a:pt x="195389" y="762000"/>
                </a:lnTo>
                <a:lnTo>
                  <a:pt x="188658" y="762000"/>
                </a:lnTo>
                <a:lnTo>
                  <a:pt x="188658" y="774700"/>
                </a:lnTo>
                <a:lnTo>
                  <a:pt x="175171" y="774700"/>
                </a:lnTo>
                <a:lnTo>
                  <a:pt x="175171" y="787400"/>
                </a:lnTo>
                <a:lnTo>
                  <a:pt x="417728" y="787400"/>
                </a:lnTo>
                <a:lnTo>
                  <a:pt x="417728" y="774700"/>
                </a:lnTo>
                <a:lnTo>
                  <a:pt x="404253" y="774700"/>
                </a:lnTo>
                <a:lnTo>
                  <a:pt x="404253" y="762000"/>
                </a:lnTo>
                <a:lnTo>
                  <a:pt x="397510" y="762000"/>
                </a:lnTo>
                <a:lnTo>
                  <a:pt x="397510" y="749300"/>
                </a:lnTo>
                <a:lnTo>
                  <a:pt x="397510" y="736600"/>
                </a:lnTo>
                <a:lnTo>
                  <a:pt x="384048" y="736600"/>
                </a:lnTo>
                <a:lnTo>
                  <a:pt x="384048" y="673100"/>
                </a:lnTo>
                <a:lnTo>
                  <a:pt x="390779" y="673100"/>
                </a:lnTo>
                <a:lnTo>
                  <a:pt x="390779" y="660400"/>
                </a:lnTo>
                <a:lnTo>
                  <a:pt x="390779" y="647700"/>
                </a:lnTo>
                <a:lnTo>
                  <a:pt x="404253" y="647700"/>
                </a:lnTo>
                <a:lnTo>
                  <a:pt x="404253" y="635000"/>
                </a:lnTo>
                <a:lnTo>
                  <a:pt x="404253" y="622300"/>
                </a:lnTo>
                <a:lnTo>
                  <a:pt x="424472" y="622300"/>
                </a:lnTo>
                <a:lnTo>
                  <a:pt x="424472" y="609600"/>
                </a:lnTo>
                <a:lnTo>
                  <a:pt x="451421" y="609600"/>
                </a:lnTo>
                <a:lnTo>
                  <a:pt x="451421" y="596900"/>
                </a:lnTo>
                <a:close/>
              </a:path>
              <a:path w="963930" h="787400">
                <a:moveTo>
                  <a:pt x="963472" y="0"/>
                </a:moveTo>
                <a:lnTo>
                  <a:pt x="336880" y="0"/>
                </a:lnTo>
                <a:lnTo>
                  <a:pt x="336880" y="12700"/>
                </a:lnTo>
                <a:lnTo>
                  <a:pt x="357085" y="12700"/>
                </a:lnTo>
                <a:lnTo>
                  <a:pt x="357085" y="25400"/>
                </a:lnTo>
                <a:lnTo>
                  <a:pt x="370560" y="25400"/>
                </a:lnTo>
                <a:lnTo>
                  <a:pt x="370560" y="38100"/>
                </a:lnTo>
                <a:lnTo>
                  <a:pt x="377304" y="38100"/>
                </a:lnTo>
                <a:lnTo>
                  <a:pt x="377304" y="50800"/>
                </a:lnTo>
                <a:lnTo>
                  <a:pt x="384048" y="50800"/>
                </a:lnTo>
                <a:lnTo>
                  <a:pt x="384048" y="63500"/>
                </a:lnTo>
                <a:lnTo>
                  <a:pt x="397510" y="63500"/>
                </a:lnTo>
                <a:lnTo>
                  <a:pt x="397510" y="76200"/>
                </a:lnTo>
                <a:lnTo>
                  <a:pt x="404253" y="76200"/>
                </a:lnTo>
                <a:lnTo>
                  <a:pt x="404253" y="165100"/>
                </a:lnTo>
                <a:lnTo>
                  <a:pt x="397510" y="165100"/>
                </a:lnTo>
                <a:lnTo>
                  <a:pt x="397510" y="177800"/>
                </a:lnTo>
                <a:lnTo>
                  <a:pt x="390779" y="177800"/>
                </a:lnTo>
                <a:lnTo>
                  <a:pt x="390779" y="190500"/>
                </a:lnTo>
                <a:lnTo>
                  <a:pt x="377304" y="190500"/>
                </a:lnTo>
                <a:lnTo>
                  <a:pt x="377304" y="203200"/>
                </a:lnTo>
                <a:lnTo>
                  <a:pt x="357085" y="203200"/>
                </a:lnTo>
                <a:lnTo>
                  <a:pt x="357085" y="215900"/>
                </a:lnTo>
                <a:lnTo>
                  <a:pt x="343623" y="215900"/>
                </a:lnTo>
                <a:lnTo>
                  <a:pt x="343623" y="228600"/>
                </a:lnTo>
                <a:lnTo>
                  <a:pt x="0" y="228600"/>
                </a:lnTo>
                <a:lnTo>
                  <a:pt x="0" y="241300"/>
                </a:lnTo>
                <a:lnTo>
                  <a:pt x="33693" y="241300"/>
                </a:lnTo>
                <a:lnTo>
                  <a:pt x="33693" y="254000"/>
                </a:lnTo>
                <a:lnTo>
                  <a:pt x="33693" y="266700"/>
                </a:lnTo>
                <a:lnTo>
                  <a:pt x="53898" y="266700"/>
                </a:lnTo>
                <a:lnTo>
                  <a:pt x="53898" y="279400"/>
                </a:lnTo>
                <a:lnTo>
                  <a:pt x="67373" y="279400"/>
                </a:lnTo>
                <a:lnTo>
                  <a:pt x="67373" y="292100"/>
                </a:lnTo>
                <a:lnTo>
                  <a:pt x="67373" y="304800"/>
                </a:lnTo>
                <a:lnTo>
                  <a:pt x="74117" y="304800"/>
                </a:lnTo>
                <a:lnTo>
                  <a:pt x="74117" y="317500"/>
                </a:lnTo>
                <a:lnTo>
                  <a:pt x="74117" y="330200"/>
                </a:lnTo>
                <a:lnTo>
                  <a:pt x="80848" y="330200"/>
                </a:lnTo>
                <a:lnTo>
                  <a:pt x="80848" y="342900"/>
                </a:lnTo>
                <a:lnTo>
                  <a:pt x="80848" y="355600"/>
                </a:lnTo>
                <a:lnTo>
                  <a:pt x="80848" y="368300"/>
                </a:lnTo>
                <a:lnTo>
                  <a:pt x="80848" y="381000"/>
                </a:lnTo>
                <a:lnTo>
                  <a:pt x="74117" y="381000"/>
                </a:lnTo>
                <a:lnTo>
                  <a:pt x="74117" y="406400"/>
                </a:lnTo>
                <a:lnTo>
                  <a:pt x="60642" y="406400"/>
                </a:lnTo>
                <a:lnTo>
                  <a:pt x="60642" y="419100"/>
                </a:lnTo>
                <a:lnTo>
                  <a:pt x="53898" y="419100"/>
                </a:lnTo>
                <a:lnTo>
                  <a:pt x="53898" y="431800"/>
                </a:lnTo>
                <a:lnTo>
                  <a:pt x="40424" y="431800"/>
                </a:lnTo>
                <a:lnTo>
                  <a:pt x="40424" y="444500"/>
                </a:lnTo>
                <a:lnTo>
                  <a:pt x="20218" y="444500"/>
                </a:lnTo>
                <a:lnTo>
                  <a:pt x="20218" y="457200"/>
                </a:lnTo>
                <a:lnTo>
                  <a:pt x="94322" y="457200"/>
                </a:lnTo>
                <a:lnTo>
                  <a:pt x="94322" y="444500"/>
                </a:lnTo>
                <a:lnTo>
                  <a:pt x="94322" y="431800"/>
                </a:lnTo>
                <a:lnTo>
                  <a:pt x="94322" y="419100"/>
                </a:lnTo>
                <a:lnTo>
                  <a:pt x="94322" y="406400"/>
                </a:lnTo>
                <a:lnTo>
                  <a:pt x="101066" y="406400"/>
                </a:lnTo>
                <a:lnTo>
                  <a:pt x="101066" y="381000"/>
                </a:lnTo>
                <a:lnTo>
                  <a:pt x="107797" y="381000"/>
                </a:lnTo>
                <a:lnTo>
                  <a:pt x="107797" y="368300"/>
                </a:lnTo>
                <a:lnTo>
                  <a:pt x="114541" y="368300"/>
                </a:lnTo>
                <a:lnTo>
                  <a:pt x="114541" y="355600"/>
                </a:lnTo>
                <a:lnTo>
                  <a:pt x="121272" y="355600"/>
                </a:lnTo>
                <a:lnTo>
                  <a:pt x="121272" y="342900"/>
                </a:lnTo>
                <a:lnTo>
                  <a:pt x="128016" y="342900"/>
                </a:lnTo>
                <a:lnTo>
                  <a:pt x="128016" y="330200"/>
                </a:lnTo>
                <a:lnTo>
                  <a:pt x="134747" y="330200"/>
                </a:lnTo>
                <a:lnTo>
                  <a:pt x="134747" y="317500"/>
                </a:lnTo>
                <a:lnTo>
                  <a:pt x="148221" y="317500"/>
                </a:lnTo>
                <a:lnTo>
                  <a:pt x="148221" y="304800"/>
                </a:lnTo>
                <a:lnTo>
                  <a:pt x="161696" y="304800"/>
                </a:lnTo>
                <a:lnTo>
                  <a:pt x="161696" y="292100"/>
                </a:lnTo>
                <a:lnTo>
                  <a:pt x="175171" y="292100"/>
                </a:lnTo>
                <a:lnTo>
                  <a:pt x="175171" y="279400"/>
                </a:lnTo>
                <a:lnTo>
                  <a:pt x="202133" y="279400"/>
                </a:lnTo>
                <a:lnTo>
                  <a:pt x="202133" y="266700"/>
                </a:lnTo>
                <a:lnTo>
                  <a:pt x="229082" y="266700"/>
                </a:lnTo>
                <a:lnTo>
                  <a:pt x="229082" y="254000"/>
                </a:lnTo>
                <a:lnTo>
                  <a:pt x="357085" y="254000"/>
                </a:lnTo>
                <a:lnTo>
                  <a:pt x="357085" y="266700"/>
                </a:lnTo>
                <a:lnTo>
                  <a:pt x="390779" y="266700"/>
                </a:lnTo>
                <a:lnTo>
                  <a:pt x="390779" y="279400"/>
                </a:lnTo>
                <a:lnTo>
                  <a:pt x="404253" y="279400"/>
                </a:lnTo>
                <a:lnTo>
                  <a:pt x="404253" y="292100"/>
                </a:lnTo>
                <a:lnTo>
                  <a:pt x="424472" y="292100"/>
                </a:lnTo>
                <a:lnTo>
                  <a:pt x="424472" y="304800"/>
                </a:lnTo>
                <a:lnTo>
                  <a:pt x="437946" y="304800"/>
                </a:lnTo>
                <a:lnTo>
                  <a:pt x="437946" y="317500"/>
                </a:lnTo>
                <a:lnTo>
                  <a:pt x="458152" y="317500"/>
                </a:lnTo>
                <a:lnTo>
                  <a:pt x="458152" y="342900"/>
                </a:lnTo>
                <a:lnTo>
                  <a:pt x="464896" y="342900"/>
                </a:lnTo>
                <a:lnTo>
                  <a:pt x="464896" y="355600"/>
                </a:lnTo>
                <a:lnTo>
                  <a:pt x="471627" y="355600"/>
                </a:lnTo>
                <a:lnTo>
                  <a:pt x="471627" y="368300"/>
                </a:lnTo>
                <a:lnTo>
                  <a:pt x="478370" y="368300"/>
                </a:lnTo>
                <a:lnTo>
                  <a:pt x="478370" y="381000"/>
                </a:lnTo>
                <a:lnTo>
                  <a:pt x="485101" y="381000"/>
                </a:lnTo>
                <a:lnTo>
                  <a:pt x="485101" y="368300"/>
                </a:lnTo>
                <a:lnTo>
                  <a:pt x="485101" y="355600"/>
                </a:lnTo>
                <a:lnTo>
                  <a:pt x="491845" y="355600"/>
                </a:lnTo>
                <a:lnTo>
                  <a:pt x="491845" y="342900"/>
                </a:lnTo>
                <a:lnTo>
                  <a:pt x="491845" y="317500"/>
                </a:lnTo>
                <a:lnTo>
                  <a:pt x="491845" y="304800"/>
                </a:lnTo>
                <a:lnTo>
                  <a:pt x="491845" y="292100"/>
                </a:lnTo>
                <a:lnTo>
                  <a:pt x="498576" y="292100"/>
                </a:lnTo>
                <a:lnTo>
                  <a:pt x="498576" y="279400"/>
                </a:lnTo>
                <a:lnTo>
                  <a:pt x="505320" y="279400"/>
                </a:lnTo>
                <a:lnTo>
                  <a:pt x="505320" y="266700"/>
                </a:lnTo>
                <a:lnTo>
                  <a:pt x="512051" y="266700"/>
                </a:lnTo>
                <a:lnTo>
                  <a:pt x="512051" y="254000"/>
                </a:lnTo>
                <a:lnTo>
                  <a:pt x="518795" y="254000"/>
                </a:lnTo>
                <a:lnTo>
                  <a:pt x="518795" y="241300"/>
                </a:lnTo>
                <a:lnTo>
                  <a:pt x="532269" y="241300"/>
                </a:lnTo>
                <a:lnTo>
                  <a:pt x="532269" y="228600"/>
                </a:lnTo>
                <a:lnTo>
                  <a:pt x="552475" y="228600"/>
                </a:lnTo>
                <a:lnTo>
                  <a:pt x="552475" y="215900"/>
                </a:lnTo>
                <a:lnTo>
                  <a:pt x="667016" y="215900"/>
                </a:lnTo>
                <a:lnTo>
                  <a:pt x="667016" y="228600"/>
                </a:lnTo>
                <a:lnTo>
                  <a:pt x="687235" y="228600"/>
                </a:lnTo>
                <a:lnTo>
                  <a:pt x="687235" y="241300"/>
                </a:lnTo>
                <a:lnTo>
                  <a:pt x="700709" y="241300"/>
                </a:lnTo>
                <a:lnTo>
                  <a:pt x="700709" y="254000"/>
                </a:lnTo>
                <a:lnTo>
                  <a:pt x="707440" y="254000"/>
                </a:lnTo>
                <a:lnTo>
                  <a:pt x="707440" y="279400"/>
                </a:lnTo>
                <a:lnTo>
                  <a:pt x="720915" y="279400"/>
                </a:lnTo>
                <a:lnTo>
                  <a:pt x="720915" y="292100"/>
                </a:lnTo>
                <a:lnTo>
                  <a:pt x="727659" y="292100"/>
                </a:lnTo>
                <a:lnTo>
                  <a:pt x="727659" y="355600"/>
                </a:lnTo>
                <a:lnTo>
                  <a:pt x="720915" y="355600"/>
                </a:lnTo>
                <a:lnTo>
                  <a:pt x="720915" y="381000"/>
                </a:lnTo>
                <a:lnTo>
                  <a:pt x="707440" y="381000"/>
                </a:lnTo>
                <a:lnTo>
                  <a:pt x="707440" y="393700"/>
                </a:lnTo>
                <a:lnTo>
                  <a:pt x="700709" y="393700"/>
                </a:lnTo>
                <a:lnTo>
                  <a:pt x="700709" y="406400"/>
                </a:lnTo>
                <a:lnTo>
                  <a:pt x="687235" y="406400"/>
                </a:lnTo>
                <a:lnTo>
                  <a:pt x="687235" y="419100"/>
                </a:lnTo>
                <a:lnTo>
                  <a:pt x="667016" y="419100"/>
                </a:lnTo>
                <a:lnTo>
                  <a:pt x="667016" y="431800"/>
                </a:lnTo>
                <a:lnTo>
                  <a:pt x="963472" y="431800"/>
                </a:lnTo>
                <a:lnTo>
                  <a:pt x="963472" y="419100"/>
                </a:lnTo>
                <a:lnTo>
                  <a:pt x="963472" y="406400"/>
                </a:lnTo>
                <a:lnTo>
                  <a:pt x="963472" y="12700"/>
                </a:lnTo>
                <a:lnTo>
                  <a:pt x="963472" y="0"/>
                </a:lnTo>
                <a:close/>
              </a:path>
            </a:pathLst>
          </a:custGeom>
          <a:solidFill>
            <a:srgbClr val="64847F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84" name="bg object 84"/>
          <p:cNvSpPr/>
          <p:nvPr/>
        </p:nvSpPr>
        <p:spPr>
          <a:xfrm>
            <a:off x="18689824" y="14205965"/>
            <a:ext cx="1643830" cy="9525"/>
          </a:xfrm>
          <a:custGeom>
            <a:avLst/>
            <a:gdLst/>
            <a:ahLst/>
            <a:cxnLst/>
            <a:rect l="l" t="t" r="r" b="b"/>
            <a:pathLst>
              <a:path w="1307465" h="9525">
                <a:moveTo>
                  <a:pt x="552475" y="6743"/>
                </a:moveTo>
                <a:lnTo>
                  <a:pt x="0" y="6743"/>
                </a:lnTo>
                <a:lnTo>
                  <a:pt x="0" y="9055"/>
                </a:lnTo>
                <a:lnTo>
                  <a:pt x="552475" y="9055"/>
                </a:lnTo>
                <a:lnTo>
                  <a:pt x="552475" y="6743"/>
                </a:lnTo>
                <a:close/>
              </a:path>
              <a:path w="1307465" h="9525">
                <a:moveTo>
                  <a:pt x="1307084" y="6743"/>
                </a:moveTo>
                <a:lnTo>
                  <a:pt x="714184" y="6743"/>
                </a:lnTo>
                <a:lnTo>
                  <a:pt x="714184" y="0"/>
                </a:lnTo>
                <a:lnTo>
                  <a:pt x="707440" y="0"/>
                </a:lnTo>
                <a:lnTo>
                  <a:pt x="707440" y="6743"/>
                </a:lnTo>
                <a:lnTo>
                  <a:pt x="572693" y="6743"/>
                </a:lnTo>
                <a:lnTo>
                  <a:pt x="572693" y="9055"/>
                </a:lnTo>
                <a:lnTo>
                  <a:pt x="1307084" y="9055"/>
                </a:lnTo>
                <a:lnTo>
                  <a:pt x="1307084" y="6743"/>
                </a:lnTo>
                <a:close/>
              </a:path>
            </a:pathLst>
          </a:custGeom>
          <a:solidFill>
            <a:srgbClr val="EDEBED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85" name="bg object 85"/>
          <p:cNvSpPr/>
          <p:nvPr/>
        </p:nvSpPr>
        <p:spPr>
          <a:xfrm>
            <a:off x="13556471" y="12945019"/>
            <a:ext cx="1635047" cy="1270000"/>
          </a:xfrm>
          <a:custGeom>
            <a:avLst/>
            <a:gdLst/>
            <a:ahLst/>
            <a:cxnLst/>
            <a:rect l="l" t="t" r="r" b="b"/>
            <a:pathLst>
              <a:path w="1300479" h="1270000">
                <a:moveTo>
                  <a:pt x="1300346" y="1257300"/>
                </a:moveTo>
                <a:lnTo>
                  <a:pt x="1280133" y="1257300"/>
                </a:lnTo>
                <a:lnTo>
                  <a:pt x="1280133" y="1270000"/>
                </a:lnTo>
                <a:lnTo>
                  <a:pt x="1300346" y="1270000"/>
                </a:lnTo>
                <a:lnTo>
                  <a:pt x="1300346" y="1257300"/>
                </a:lnTo>
                <a:close/>
              </a:path>
              <a:path w="1300479" h="1270000">
                <a:moveTo>
                  <a:pt x="1286872" y="1244600"/>
                </a:moveTo>
                <a:lnTo>
                  <a:pt x="1259922" y="1244600"/>
                </a:lnTo>
                <a:lnTo>
                  <a:pt x="1259922" y="1257300"/>
                </a:lnTo>
                <a:lnTo>
                  <a:pt x="1286872" y="1257300"/>
                </a:lnTo>
                <a:lnTo>
                  <a:pt x="1286872" y="1244600"/>
                </a:lnTo>
                <a:close/>
              </a:path>
              <a:path w="1300479" h="1270000">
                <a:moveTo>
                  <a:pt x="1273398" y="1231900"/>
                </a:moveTo>
                <a:lnTo>
                  <a:pt x="1246447" y="1231900"/>
                </a:lnTo>
                <a:lnTo>
                  <a:pt x="1246447" y="1244600"/>
                </a:lnTo>
                <a:lnTo>
                  <a:pt x="1273398" y="1244600"/>
                </a:lnTo>
                <a:lnTo>
                  <a:pt x="1273398" y="1231900"/>
                </a:lnTo>
                <a:close/>
              </a:path>
              <a:path w="1300479" h="1270000">
                <a:moveTo>
                  <a:pt x="1259922" y="1219200"/>
                </a:moveTo>
                <a:lnTo>
                  <a:pt x="1232970" y="1219200"/>
                </a:lnTo>
                <a:lnTo>
                  <a:pt x="1232970" y="1231900"/>
                </a:lnTo>
                <a:lnTo>
                  <a:pt x="1259922" y="1231900"/>
                </a:lnTo>
                <a:lnTo>
                  <a:pt x="1259922" y="1219200"/>
                </a:lnTo>
                <a:close/>
              </a:path>
              <a:path w="1300479" h="1270000">
                <a:moveTo>
                  <a:pt x="1239709" y="1193800"/>
                </a:moveTo>
                <a:lnTo>
                  <a:pt x="1219497" y="1193800"/>
                </a:lnTo>
                <a:lnTo>
                  <a:pt x="1219497" y="1219200"/>
                </a:lnTo>
                <a:lnTo>
                  <a:pt x="1246447" y="1219200"/>
                </a:lnTo>
                <a:lnTo>
                  <a:pt x="1246447" y="1206500"/>
                </a:lnTo>
                <a:lnTo>
                  <a:pt x="1239709" y="1206500"/>
                </a:lnTo>
                <a:lnTo>
                  <a:pt x="1239709" y="1193800"/>
                </a:lnTo>
                <a:close/>
              </a:path>
              <a:path w="1300479" h="1270000">
                <a:moveTo>
                  <a:pt x="1226234" y="1181100"/>
                </a:moveTo>
                <a:lnTo>
                  <a:pt x="1199284" y="1181100"/>
                </a:lnTo>
                <a:lnTo>
                  <a:pt x="1199284" y="1193800"/>
                </a:lnTo>
                <a:lnTo>
                  <a:pt x="1226234" y="1193800"/>
                </a:lnTo>
                <a:lnTo>
                  <a:pt x="1226234" y="1181100"/>
                </a:lnTo>
                <a:close/>
              </a:path>
              <a:path w="1300479" h="1270000">
                <a:moveTo>
                  <a:pt x="1212758" y="1168400"/>
                </a:moveTo>
                <a:lnTo>
                  <a:pt x="1185810" y="1168400"/>
                </a:lnTo>
                <a:lnTo>
                  <a:pt x="1185810" y="1181100"/>
                </a:lnTo>
                <a:lnTo>
                  <a:pt x="1212758" y="1181100"/>
                </a:lnTo>
                <a:lnTo>
                  <a:pt x="1212758" y="1168400"/>
                </a:lnTo>
                <a:close/>
              </a:path>
              <a:path w="1300479" h="1270000">
                <a:moveTo>
                  <a:pt x="1199284" y="1155700"/>
                </a:moveTo>
                <a:lnTo>
                  <a:pt x="1172333" y="1155700"/>
                </a:lnTo>
                <a:lnTo>
                  <a:pt x="1172333" y="1168400"/>
                </a:lnTo>
                <a:lnTo>
                  <a:pt x="1199284" y="1168400"/>
                </a:lnTo>
                <a:lnTo>
                  <a:pt x="1199284" y="1155700"/>
                </a:lnTo>
                <a:close/>
              </a:path>
              <a:path w="1300479" h="1270000">
                <a:moveTo>
                  <a:pt x="1185810" y="1143000"/>
                </a:moveTo>
                <a:lnTo>
                  <a:pt x="1158859" y="1143000"/>
                </a:lnTo>
                <a:lnTo>
                  <a:pt x="1158859" y="1155700"/>
                </a:lnTo>
                <a:lnTo>
                  <a:pt x="1185810" y="1155700"/>
                </a:lnTo>
                <a:lnTo>
                  <a:pt x="1185810" y="1143000"/>
                </a:lnTo>
                <a:close/>
              </a:path>
              <a:path w="1300479" h="1270000">
                <a:moveTo>
                  <a:pt x="1172333" y="1130300"/>
                </a:moveTo>
                <a:lnTo>
                  <a:pt x="1145381" y="1130300"/>
                </a:lnTo>
                <a:lnTo>
                  <a:pt x="1145381" y="1143000"/>
                </a:lnTo>
                <a:lnTo>
                  <a:pt x="1172333" y="1143000"/>
                </a:lnTo>
                <a:lnTo>
                  <a:pt x="1172333" y="1130300"/>
                </a:lnTo>
                <a:close/>
              </a:path>
              <a:path w="1300479" h="1270000">
                <a:moveTo>
                  <a:pt x="1158859" y="1117600"/>
                </a:moveTo>
                <a:lnTo>
                  <a:pt x="1131908" y="1117600"/>
                </a:lnTo>
                <a:lnTo>
                  <a:pt x="1131908" y="1130300"/>
                </a:lnTo>
                <a:lnTo>
                  <a:pt x="1158859" y="1130300"/>
                </a:lnTo>
                <a:lnTo>
                  <a:pt x="1158859" y="1117600"/>
                </a:lnTo>
                <a:close/>
              </a:path>
              <a:path w="1300479" h="1270000">
                <a:moveTo>
                  <a:pt x="1145381" y="1104900"/>
                </a:moveTo>
                <a:lnTo>
                  <a:pt x="1118434" y="1104900"/>
                </a:lnTo>
                <a:lnTo>
                  <a:pt x="1118434" y="1117600"/>
                </a:lnTo>
                <a:lnTo>
                  <a:pt x="1145381" y="1117600"/>
                </a:lnTo>
                <a:lnTo>
                  <a:pt x="1145381" y="1104900"/>
                </a:lnTo>
                <a:close/>
              </a:path>
              <a:path w="1300479" h="1270000">
                <a:moveTo>
                  <a:pt x="1131908" y="1092200"/>
                </a:moveTo>
                <a:lnTo>
                  <a:pt x="1104960" y="1092200"/>
                </a:lnTo>
                <a:lnTo>
                  <a:pt x="1104960" y="1104900"/>
                </a:lnTo>
                <a:lnTo>
                  <a:pt x="1131908" y="1104900"/>
                </a:lnTo>
                <a:lnTo>
                  <a:pt x="1131908" y="1092200"/>
                </a:lnTo>
                <a:close/>
              </a:path>
              <a:path w="1300479" h="1270000">
                <a:moveTo>
                  <a:pt x="1125173" y="1079500"/>
                </a:moveTo>
                <a:lnTo>
                  <a:pt x="1098222" y="1079500"/>
                </a:lnTo>
                <a:lnTo>
                  <a:pt x="1098222" y="1092200"/>
                </a:lnTo>
                <a:lnTo>
                  <a:pt x="1125173" y="1092200"/>
                </a:lnTo>
                <a:lnTo>
                  <a:pt x="1125173" y="1079500"/>
                </a:lnTo>
                <a:close/>
              </a:path>
              <a:path w="1300479" h="1270000">
                <a:moveTo>
                  <a:pt x="1111695" y="1066800"/>
                </a:moveTo>
                <a:lnTo>
                  <a:pt x="1084745" y="1066800"/>
                </a:lnTo>
                <a:lnTo>
                  <a:pt x="1084745" y="1079500"/>
                </a:lnTo>
                <a:lnTo>
                  <a:pt x="1111695" y="1079500"/>
                </a:lnTo>
                <a:lnTo>
                  <a:pt x="1111695" y="1066800"/>
                </a:lnTo>
                <a:close/>
              </a:path>
              <a:path w="1300479" h="1270000">
                <a:moveTo>
                  <a:pt x="1098222" y="1054100"/>
                </a:moveTo>
                <a:lnTo>
                  <a:pt x="0" y="1054100"/>
                </a:lnTo>
                <a:lnTo>
                  <a:pt x="0" y="1066800"/>
                </a:lnTo>
                <a:lnTo>
                  <a:pt x="1098222" y="1066800"/>
                </a:lnTo>
                <a:lnTo>
                  <a:pt x="1098222" y="1054100"/>
                </a:lnTo>
                <a:close/>
              </a:path>
              <a:path w="1300479" h="1270000">
                <a:moveTo>
                  <a:pt x="1084745" y="0"/>
                </a:moveTo>
                <a:lnTo>
                  <a:pt x="1071270" y="0"/>
                </a:lnTo>
                <a:lnTo>
                  <a:pt x="1071270" y="1028700"/>
                </a:lnTo>
                <a:lnTo>
                  <a:pt x="1044320" y="1028700"/>
                </a:lnTo>
                <a:lnTo>
                  <a:pt x="1044320" y="1041400"/>
                </a:lnTo>
                <a:lnTo>
                  <a:pt x="1051059" y="1041400"/>
                </a:lnTo>
                <a:lnTo>
                  <a:pt x="1051059" y="1054100"/>
                </a:lnTo>
                <a:lnTo>
                  <a:pt x="1084745" y="1054100"/>
                </a:lnTo>
                <a:lnTo>
                  <a:pt x="1084745" y="0"/>
                </a:lnTo>
                <a:close/>
              </a:path>
              <a:path w="1300479" h="1270000">
                <a:moveTo>
                  <a:pt x="1057794" y="1016000"/>
                </a:moveTo>
                <a:lnTo>
                  <a:pt x="1030846" y="1016000"/>
                </a:lnTo>
                <a:lnTo>
                  <a:pt x="1030846" y="1028700"/>
                </a:lnTo>
                <a:lnTo>
                  <a:pt x="1057794" y="1028700"/>
                </a:lnTo>
                <a:lnTo>
                  <a:pt x="1057794" y="1016000"/>
                </a:lnTo>
                <a:close/>
              </a:path>
              <a:path w="1300479" h="1270000">
                <a:moveTo>
                  <a:pt x="1044320" y="1003300"/>
                </a:moveTo>
                <a:lnTo>
                  <a:pt x="1017369" y="1003300"/>
                </a:lnTo>
                <a:lnTo>
                  <a:pt x="1017369" y="1016000"/>
                </a:lnTo>
                <a:lnTo>
                  <a:pt x="1044320" y="1016000"/>
                </a:lnTo>
                <a:lnTo>
                  <a:pt x="1044320" y="1003300"/>
                </a:lnTo>
                <a:close/>
              </a:path>
              <a:path w="1300479" h="1270000">
                <a:moveTo>
                  <a:pt x="1030846" y="990600"/>
                </a:moveTo>
                <a:lnTo>
                  <a:pt x="1003895" y="990600"/>
                </a:lnTo>
                <a:lnTo>
                  <a:pt x="1003895" y="1003300"/>
                </a:lnTo>
                <a:lnTo>
                  <a:pt x="1030846" y="1003300"/>
                </a:lnTo>
                <a:lnTo>
                  <a:pt x="1030846" y="990600"/>
                </a:lnTo>
                <a:close/>
              </a:path>
              <a:path w="1300479" h="1270000">
                <a:moveTo>
                  <a:pt x="1010634" y="977900"/>
                </a:moveTo>
                <a:lnTo>
                  <a:pt x="990417" y="977900"/>
                </a:lnTo>
                <a:lnTo>
                  <a:pt x="990417" y="990600"/>
                </a:lnTo>
                <a:lnTo>
                  <a:pt x="1010634" y="990600"/>
                </a:lnTo>
                <a:lnTo>
                  <a:pt x="1010634" y="977900"/>
                </a:lnTo>
                <a:close/>
              </a:path>
              <a:path w="1300479" h="1270000">
                <a:moveTo>
                  <a:pt x="1003895" y="965200"/>
                </a:moveTo>
                <a:lnTo>
                  <a:pt x="983682" y="965200"/>
                </a:lnTo>
                <a:lnTo>
                  <a:pt x="983682" y="977900"/>
                </a:lnTo>
                <a:lnTo>
                  <a:pt x="1003895" y="977900"/>
                </a:lnTo>
                <a:lnTo>
                  <a:pt x="1003895" y="965200"/>
                </a:lnTo>
                <a:close/>
              </a:path>
              <a:path w="1300479" h="1270000">
                <a:moveTo>
                  <a:pt x="990417" y="952500"/>
                </a:moveTo>
                <a:lnTo>
                  <a:pt x="970209" y="952500"/>
                </a:lnTo>
                <a:lnTo>
                  <a:pt x="970209" y="965200"/>
                </a:lnTo>
                <a:lnTo>
                  <a:pt x="990417" y="965200"/>
                </a:lnTo>
                <a:lnTo>
                  <a:pt x="990417" y="952500"/>
                </a:lnTo>
                <a:close/>
              </a:path>
              <a:path w="1300479" h="1270000">
                <a:moveTo>
                  <a:pt x="983682" y="939800"/>
                </a:moveTo>
                <a:lnTo>
                  <a:pt x="956731" y="939800"/>
                </a:lnTo>
                <a:lnTo>
                  <a:pt x="956731" y="952500"/>
                </a:lnTo>
                <a:lnTo>
                  <a:pt x="983682" y="952500"/>
                </a:lnTo>
                <a:lnTo>
                  <a:pt x="983682" y="939800"/>
                </a:lnTo>
                <a:close/>
              </a:path>
              <a:path w="1300479" h="1270000">
                <a:moveTo>
                  <a:pt x="970209" y="927100"/>
                </a:moveTo>
                <a:lnTo>
                  <a:pt x="943257" y="927100"/>
                </a:lnTo>
                <a:lnTo>
                  <a:pt x="943257" y="939800"/>
                </a:lnTo>
                <a:lnTo>
                  <a:pt x="970209" y="939800"/>
                </a:lnTo>
                <a:lnTo>
                  <a:pt x="970209" y="927100"/>
                </a:lnTo>
                <a:close/>
              </a:path>
              <a:path w="1300479" h="1270000">
                <a:moveTo>
                  <a:pt x="956731" y="914400"/>
                </a:moveTo>
                <a:lnTo>
                  <a:pt x="929781" y="914400"/>
                </a:lnTo>
                <a:lnTo>
                  <a:pt x="929781" y="927100"/>
                </a:lnTo>
                <a:lnTo>
                  <a:pt x="956731" y="927100"/>
                </a:lnTo>
                <a:lnTo>
                  <a:pt x="956731" y="914400"/>
                </a:lnTo>
                <a:close/>
              </a:path>
              <a:path w="1300479" h="1270000">
                <a:moveTo>
                  <a:pt x="936520" y="901700"/>
                </a:moveTo>
                <a:lnTo>
                  <a:pt x="916307" y="901700"/>
                </a:lnTo>
                <a:lnTo>
                  <a:pt x="916307" y="914400"/>
                </a:lnTo>
                <a:lnTo>
                  <a:pt x="936520" y="914400"/>
                </a:lnTo>
                <a:lnTo>
                  <a:pt x="936520" y="901700"/>
                </a:lnTo>
                <a:close/>
              </a:path>
              <a:path w="1300479" h="1270000">
                <a:moveTo>
                  <a:pt x="929781" y="889000"/>
                </a:moveTo>
                <a:lnTo>
                  <a:pt x="902832" y="889000"/>
                </a:lnTo>
                <a:lnTo>
                  <a:pt x="902832" y="901700"/>
                </a:lnTo>
                <a:lnTo>
                  <a:pt x="929781" y="901700"/>
                </a:lnTo>
                <a:lnTo>
                  <a:pt x="929781" y="889000"/>
                </a:lnTo>
                <a:close/>
              </a:path>
              <a:path w="1300479" h="1270000">
                <a:moveTo>
                  <a:pt x="909568" y="863600"/>
                </a:moveTo>
                <a:lnTo>
                  <a:pt x="882621" y="863600"/>
                </a:lnTo>
                <a:lnTo>
                  <a:pt x="882621" y="876300"/>
                </a:lnTo>
                <a:lnTo>
                  <a:pt x="889356" y="876300"/>
                </a:lnTo>
                <a:lnTo>
                  <a:pt x="889356" y="889000"/>
                </a:lnTo>
                <a:lnTo>
                  <a:pt x="909568" y="889000"/>
                </a:lnTo>
                <a:lnTo>
                  <a:pt x="909568" y="863600"/>
                </a:lnTo>
                <a:close/>
              </a:path>
              <a:path w="1300479" h="1270000">
                <a:moveTo>
                  <a:pt x="889356" y="850900"/>
                </a:moveTo>
                <a:lnTo>
                  <a:pt x="869143" y="850900"/>
                </a:lnTo>
                <a:lnTo>
                  <a:pt x="869143" y="863600"/>
                </a:lnTo>
                <a:lnTo>
                  <a:pt x="889356" y="863600"/>
                </a:lnTo>
                <a:lnTo>
                  <a:pt x="889356" y="850900"/>
                </a:lnTo>
                <a:close/>
              </a:path>
              <a:path w="1300479" h="1270000">
                <a:moveTo>
                  <a:pt x="875882" y="838200"/>
                </a:moveTo>
                <a:lnTo>
                  <a:pt x="855670" y="838200"/>
                </a:lnTo>
                <a:lnTo>
                  <a:pt x="855670" y="850900"/>
                </a:lnTo>
                <a:lnTo>
                  <a:pt x="875882" y="850900"/>
                </a:lnTo>
                <a:lnTo>
                  <a:pt x="875882" y="838200"/>
                </a:lnTo>
                <a:close/>
              </a:path>
              <a:path w="1300479" h="1270000">
                <a:moveTo>
                  <a:pt x="862408" y="812800"/>
                </a:moveTo>
                <a:lnTo>
                  <a:pt x="828718" y="812800"/>
                </a:lnTo>
                <a:lnTo>
                  <a:pt x="828718" y="825500"/>
                </a:lnTo>
                <a:lnTo>
                  <a:pt x="842192" y="825500"/>
                </a:lnTo>
                <a:lnTo>
                  <a:pt x="842192" y="838200"/>
                </a:lnTo>
                <a:lnTo>
                  <a:pt x="862408" y="838200"/>
                </a:lnTo>
                <a:lnTo>
                  <a:pt x="862408" y="812800"/>
                </a:lnTo>
                <a:close/>
              </a:path>
              <a:path w="1300479" h="1270000">
                <a:moveTo>
                  <a:pt x="835453" y="800100"/>
                </a:moveTo>
                <a:lnTo>
                  <a:pt x="815245" y="800100"/>
                </a:lnTo>
                <a:lnTo>
                  <a:pt x="815245" y="812800"/>
                </a:lnTo>
                <a:lnTo>
                  <a:pt x="835453" y="812800"/>
                </a:lnTo>
                <a:lnTo>
                  <a:pt x="835453" y="800100"/>
                </a:lnTo>
                <a:close/>
              </a:path>
              <a:path w="1300479" h="1270000">
                <a:moveTo>
                  <a:pt x="821980" y="787400"/>
                </a:moveTo>
                <a:lnTo>
                  <a:pt x="801771" y="787400"/>
                </a:lnTo>
                <a:lnTo>
                  <a:pt x="801771" y="800100"/>
                </a:lnTo>
                <a:lnTo>
                  <a:pt x="821980" y="800100"/>
                </a:lnTo>
                <a:lnTo>
                  <a:pt x="821980" y="787400"/>
                </a:lnTo>
                <a:close/>
              </a:path>
              <a:path w="1300479" h="1270000">
                <a:moveTo>
                  <a:pt x="808506" y="774700"/>
                </a:moveTo>
                <a:lnTo>
                  <a:pt x="788293" y="774700"/>
                </a:lnTo>
                <a:lnTo>
                  <a:pt x="788293" y="787400"/>
                </a:lnTo>
                <a:lnTo>
                  <a:pt x="808506" y="787400"/>
                </a:lnTo>
                <a:lnTo>
                  <a:pt x="808506" y="774700"/>
                </a:lnTo>
                <a:close/>
              </a:path>
              <a:path w="1300479" h="1270000">
                <a:moveTo>
                  <a:pt x="788293" y="749300"/>
                </a:moveTo>
                <a:lnTo>
                  <a:pt x="0" y="749300"/>
                </a:lnTo>
                <a:lnTo>
                  <a:pt x="0" y="774700"/>
                </a:lnTo>
                <a:lnTo>
                  <a:pt x="795032" y="774700"/>
                </a:lnTo>
                <a:lnTo>
                  <a:pt x="795032" y="762000"/>
                </a:lnTo>
                <a:lnTo>
                  <a:pt x="788293" y="762000"/>
                </a:lnTo>
                <a:lnTo>
                  <a:pt x="788293" y="749300"/>
                </a:lnTo>
                <a:close/>
              </a:path>
              <a:path w="1300479" h="1270000">
                <a:moveTo>
                  <a:pt x="781556" y="0"/>
                </a:moveTo>
                <a:lnTo>
                  <a:pt x="768081" y="0"/>
                </a:lnTo>
                <a:lnTo>
                  <a:pt x="768081" y="723900"/>
                </a:lnTo>
                <a:lnTo>
                  <a:pt x="741131" y="723900"/>
                </a:lnTo>
                <a:lnTo>
                  <a:pt x="741131" y="736600"/>
                </a:lnTo>
                <a:lnTo>
                  <a:pt x="747868" y="736600"/>
                </a:lnTo>
                <a:lnTo>
                  <a:pt x="747868" y="749300"/>
                </a:lnTo>
                <a:lnTo>
                  <a:pt x="781556" y="749300"/>
                </a:lnTo>
                <a:lnTo>
                  <a:pt x="781556" y="0"/>
                </a:lnTo>
                <a:close/>
              </a:path>
              <a:path w="1300479" h="1270000">
                <a:moveTo>
                  <a:pt x="747868" y="711200"/>
                </a:moveTo>
                <a:lnTo>
                  <a:pt x="727657" y="711200"/>
                </a:lnTo>
                <a:lnTo>
                  <a:pt x="727657" y="723900"/>
                </a:lnTo>
                <a:lnTo>
                  <a:pt x="747868" y="723900"/>
                </a:lnTo>
                <a:lnTo>
                  <a:pt x="747868" y="711200"/>
                </a:lnTo>
                <a:close/>
              </a:path>
              <a:path w="1300479" h="1270000">
                <a:moveTo>
                  <a:pt x="734392" y="698500"/>
                </a:moveTo>
                <a:lnTo>
                  <a:pt x="707444" y="698500"/>
                </a:lnTo>
                <a:lnTo>
                  <a:pt x="707444" y="711200"/>
                </a:lnTo>
                <a:lnTo>
                  <a:pt x="734392" y="711200"/>
                </a:lnTo>
                <a:lnTo>
                  <a:pt x="734392" y="698500"/>
                </a:lnTo>
                <a:close/>
              </a:path>
              <a:path w="1300479" h="1270000">
                <a:moveTo>
                  <a:pt x="727657" y="685800"/>
                </a:moveTo>
                <a:lnTo>
                  <a:pt x="700706" y="685800"/>
                </a:lnTo>
                <a:lnTo>
                  <a:pt x="700706" y="698500"/>
                </a:lnTo>
                <a:lnTo>
                  <a:pt x="727657" y="698500"/>
                </a:lnTo>
                <a:lnTo>
                  <a:pt x="727657" y="685800"/>
                </a:lnTo>
                <a:close/>
              </a:path>
              <a:path w="1300479" h="1270000">
                <a:moveTo>
                  <a:pt x="707444" y="673100"/>
                </a:moveTo>
                <a:lnTo>
                  <a:pt x="687228" y="673100"/>
                </a:lnTo>
                <a:lnTo>
                  <a:pt x="687228" y="685800"/>
                </a:lnTo>
                <a:lnTo>
                  <a:pt x="707444" y="685800"/>
                </a:lnTo>
                <a:lnTo>
                  <a:pt x="707444" y="673100"/>
                </a:lnTo>
                <a:close/>
              </a:path>
              <a:path w="1300479" h="1270000">
                <a:moveTo>
                  <a:pt x="693967" y="660400"/>
                </a:moveTo>
                <a:lnTo>
                  <a:pt x="673754" y="660400"/>
                </a:lnTo>
                <a:lnTo>
                  <a:pt x="673754" y="673100"/>
                </a:lnTo>
                <a:lnTo>
                  <a:pt x="693967" y="673100"/>
                </a:lnTo>
                <a:lnTo>
                  <a:pt x="693967" y="660400"/>
                </a:lnTo>
                <a:close/>
              </a:path>
              <a:path w="1300479" h="1270000">
                <a:moveTo>
                  <a:pt x="680493" y="647700"/>
                </a:moveTo>
                <a:lnTo>
                  <a:pt x="660281" y="647700"/>
                </a:lnTo>
                <a:lnTo>
                  <a:pt x="660281" y="660400"/>
                </a:lnTo>
                <a:lnTo>
                  <a:pt x="680493" y="660400"/>
                </a:lnTo>
                <a:lnTo>
                  <a:pt x="680493" y="647700"/>
                </a:lnTo>
                <a:close/>
              </a:path>
              <a:path w="1300479" h="1270000">
                <a:moveTo>
                  <a:pt x="673754" y="635000"/>
                </a:moveTo>
                <a:lnTo>
                  <a:pt x="653542" y="635000"/>
                </a:lnTo>
                <a:lnTo>
                  <a:pt x="653542" y="647700"/>
                </a:lnTo>
                <a:lnTo>
                  <a:pt x="673754" y="647700"/>
                </a:lnTo>
                <a:lnTo>
                  <a:pt x="673754" y="635000"/>
                </a:lnTo>
                <a:close/>
              </a:path>
              <a:path w="1300479" h="1270000">
                <a:moveTo>
                  <a:pt x="660281" y="622300"/>
                </a:moveTo>
                <a:lnTo>
                  <a:pt x="633329" y="622300"/>
                </a:lnTo>
                <a:lnTo>
                  <a:pt x="633329" y="635000"/>
                </a:lnTo>
                <a:lnTo>
                  <a:pt x="660281" y="635000"/>
                </a:lnTo>
                <a:lnTo>
                  <a:pt x="660281" y="622300"/>
                </a:lnTo>
                <a:close/>
              </a:path>
              <a:path w="1300479" h="1270000">
                <a:moveTo>
                  <a:pt x="646807" y="609600"/>
                </a:moveTo>
                <a:lnTo>
                  <a:pt x="619856" y="609600"/>
                </a:lnTo>
                <a:lnTo>
                  <a:pt x="619856" y="622300"/>
                </a:lnTo>
                <a:lnTo>
                  <a:pt x="646807" y="622300"/>
                </a:lnTo>
                <a:lnTo>
                  <a:pt x="646807" y="609600"/>
                </a:lnTo>
                <a:close/>
              </a:path>
              <a:path w="1300479" h="1270000">
                <a:moveTo>
                  <a:pt x="633329" y="596900"/>
                </a:moveTo>
                <a:lnTo>
                  <a:pt x="606379" y="596900"/>
                </a:lnTo>
                <a:lnTo>
                  <a:pt x="606379" y="609600"/>
                </a:lnTo>
                <a:lnTo>
                  <a:pt x="633329" y="609600"/>
                </a:lnTo>
                <a:lnTo>
                  <a:pt x="633329" y="596900"/>
                </a:lnTo>
                <a:close/>
              </a:path>
              <a:path w="1300479" h="1270000">
                <a:moveTo>
                  <a:pt x="613118" y="571500"/>
                </a:moveTo>
                <a:lnTo>
                  <a:pt x="586166" y="571500"/>
                </a:lnTo>
                <a:lnTo>
                  <a:pt x="586166" y="584200"/>
                </a:lnTo>
                <a:lnTo>
                  <a:pt x="592905" y="584200"/>
                </a:lnTo>
                <a:lnTo>
                  <a:pt x="592905" y="596900"/>
                </a:lnTo>
                <a:lnTo>
                  <a:pt x="613118" y="596900"/>
                </a:lnTo>
                <a:lnTo>
                  <a:pt x="613118" y="571500"/>
                </a:lnTo>
                <a:close/>
              </a:path>
              <a:path w="1300479" h="1270000">
                <a:moveTo>
                  <a:pt x="592905" y="558800"/>
                </a:moveTo>
                <a:lnTo>
                  <a:pt x="572693" y="558800"/>
                </a:lnTo>
                <a:lnTo>
                  <a:pt x="572693" y="571500"/>
                </a:lnTo>
                <a:lnTo>
                  <a:pt x="592905" y="571500"/>
                </a:lnTo>
                <a:lnTo>
                  <a:pt x="592905" y="558800"/>
                </a:lnTo>
                <a:close/>
              </a:path>
              <a:path w="1300479" h="1270000">
                <a:moveTo>
                  <a:pt x="579432" y="546100"/>
                </a:moveTo>
                <a:lnTo>
                  <a:pt x="552480" y="546100"/>
                </a:lnTo>
                <a:lnTo>
                  <a:pt x="552480" y="558800"/>
                </a:lnTo>
                <a:lnTo>
                  <a:pt x="579432" y="558800"/>
                </a:lnTo>
                <a:lnTo>
                  <a:pt x="579432" y="546100"/>
                </a:lnTo>
                <a:close/>
              </a:path>
              <a:path w="1300479" h="1270000">
                <a:moveTo>
                  <a:pt x="572693" y="533400"/>
                </a:moveTo>
                <a:lnTo>
                  <a:pt x="545741" y="533400"/>
                </a:lnTo>
                <a:lnTo>
                  <a:pt x="545741" y="546100"/>
                </a:lnTo>
                <a:lnTo>
                  <a:pt x="572693" y="546100"/>
                </a:lnTo>
                <a:lnTo>
                  <a:pt x="572693" y="533400"/>
                </a:lnTo>
                <a:close/>
              </a:path>
              <a:path w="1300479" h="1270000">
                <a:moveTo>
                  <a:pt x="559219" y="520700"/>
                </a:moveTo>
                <a:lnTo>
                  <a:pt x="539003" y="520700"/>
                </a:lnTo>
                <a:lnTo>
                  <a:pt x="539003" y="533400"/>
                </a:lnTo>
                <a:lnTo>
                  <a:pt x="559219" y="533400"/>
                </a:lnTo>
                <a:lnTo>
                  <a:pt x="559219" y="520700"/>
                </a:lnTo>
                <a:close/>
              </a:path>
              <a:path w="1300479" h="1270000">
                <a:moveTo>
                  <a:pt x="545741" y="508000"/>
                </a:moveTo>
                <a:lnTo>
                  <a:pt x="518790" y="508000"/>
                </a:lnTo>
                <a:lnTo>
                  <a:pt x="518790" y="520700"/>
                </a:lnTo>
                <a:lnTo>
                  <a:pt x="545741" y="520700"/>
                </a:lnTo>
                <a:lnTo>
                  <a:pt x="545741" y="508000"/>
                </a:lnTo>
                <a:close/>
              </a:path>
              <a:path w="1300479" h="1270000">
                <a:moveTo>
                  <a:pt x="518790" y="482600"/>
                </a:moveTo>
                <a:lnTo>
                  <a:pt x="0" y="482600"/>
                </a:lnTo>
                <a:lnTo>
                  <a:pt x="0" y="508000"/>
                </a:lnTo>
                <a:lnTo>
                  <a:pt x="539003" y="508000"/>
                </a:lnTo>
                <a:lnTo>
                  <a:pt x="539003" y="495300"/>
                </a:lnTo>
                <a:lnTo>
                  <a:pt x="518790" y="495300"/>
                </a:lnTo>
                <a:lnTo>
                  <a:pt x="518790" y="482600"/>
                </a:lnTo>
                <a:close/>
              </a:path>
              <a:path w="1300479" h="1270000">
                <a:moveTo>
                  <a:pt x="512051" y="0"/>
                </a:moveTo>
                <a:lnTo>
                  <a:pt x="498578" y="0"/>
                </a:lnTo>
                <a:lnTo>
                  <a:pt x="498578" y="469900"/>
                </a:lnTo>
                <a:lnTo>
                  <a:pt x="478365" y="469900"/>
                </a:lnTo>
                <a:lnTo>
                  <a:pt x="478365" y="482600"/>
                </a:lnTo>
                <a:lnTo>
                  <a:pt x="512051" y="482600"/>
                </a:lnTo>
                <a:lnTo>
                  <a:pt x="512051" y="0"/>
                </a:lnTo>
                <a:close/>
              </a:path>
              <a:path w="1300479" h="1270000">
                <a:moveTo>
                  <a:pt x="485104" y="457200"/>
                </a:moveTo>
                <a:lnTo>
                  <a:pt x="464891" y="457200"/>
                </a:lnTo>
                <a:lnTo>
                  <a:pt x="464891" y="469900"/>
                </a:lnTo>
                <a:lnTo>
                  <a:pt x="485104" y="469900"/>
                </a:lnTo>
                <a:lnTo>
                  <a:pt x="485104" y="457200"/>
                </a:lnTo>
                <a:close/>
              </a:path>
              <a:path w="1300479" h="1270000">
                <a:moveTo>
                  <a:pt x="478365" y="444500"/>
                </a:moveTo>
                <a:lnTo>
                  <a:pt x="451415" y="444500"/>
                </a:lnTo>
                <a:lnTo>
                  <a:pt x="451415" y="457200"/>
                </a:lnTo>
                <a:lnTo>
                  <a:pt x="478365" y="457200"/>
                </a:lnTo>
                <a:lnTo>
                  <a:pt x="478365" y="444500"/>
                </a:lnTo>
                <a:close/>
              </a:path>
              <a:path w="1300479" h="1270000">
                <a:moveTo>
                  <a:pt x="458154" y="431800"/>
                </a:moveTo>
                <a:lnTo>
                  <a:pt x="437941" y="431800"/>
                </a:lnTo>
                <a:lnTo>
                  <a:pt x="437941" y="444500"/>
                </a:lnTo>
                <a:lnTo>
                  <a:pt x="458154" y="444500"/>
                </a:lnTo>
                <a:lnTo>
                  <a:pt x="458154" y="431800"/>
                </a:lnTo>
                <a:close/>
              </a:path>
              <a:path w="1300479" h="1270000">
                <a:moveTo>
                  <a:pt x="451415" y="419100"/>
                </a:moveTo>
                <a:lnTo>
                  <a:pt x="431202" y="419100"/>
                </a:lnTo>
                <a:lnTo>
                  <a:pt x="431202" y="431800"/>
                </a:lnTo>
                <a:lnTo>
                  <a:pt x="451415" y="431800"/>
                </a:lnTo>
                <a:lnTo>
                  <a:pt x="451415" y="419100"/>
                </a:lnTo>
                <a:close/>
              </a:path>
              <a:path w="1300479" h="1270000">
                <a:moveTo>
                  <a:pt x="437941" y="406400"/>
                </a:moveTo>
                <a:lnTo>
                  <a:pt x="417729" y="406400"/>
                </a:lnTo>
                <a:lnTo>
                  <a:pt x="417729" y="419100"/>
                </a:lnTo>
                <a:lnTo>
                  <a:pt x="437941" y="419100"/>
                </a:lnTo>
                <a:lnTo>
                  <a:pt x="437941" y="406400"/>
                </a:lnTo>
                <a:close/>
              </a:path>
              <a:path w="1300479" h="1270000">
                <a:moveTo>
                  <a:pt x="424466" y="393700"/>
                </a:moveTo>
                <a:lnTo>
                  <a:pt x="397516" y="393700"/>
                </a:lnTo>
                <a:lnTo>
                  <a:pt x="397516" y="406400"/>
                </a:lnTo>
                <a:lnTo>
                  <a:pt x="424466" y="406400"/>
                </a:lnTo>
                <a:lnTo>
                  <a:pt x="424466" y="393700"/>
                </a:lnTo>
                <a:close/>
              </a:path>
              <a:path w="1300479" h="1270000">
                <a:moveTo>
                  <a:pt x="410990" y="381000"/>
                </a:moveTo>
                <a:lnTo>
                  <a:pt x="390777" y="381000"/>
                </a:lnTo>
                <a:lnTo>
                  <a:pt x="390777" y="393700"/>
                </a:lnTo>
                <a:lnTo>
                  <a:pt x="410990" y="393700"/>
                </a:lnTo>
                <a:lnTo>
                  <a:pt x="410990" y="381000"/>
                </a:lnTo>
                <a:close/>
              </a:path>
              <a:path w="1300479" h="1270000">
                <a:moveTo>
                  <a:pt x="397516" y="368300"/>
                </a:moveTo>
                <a:lnTo>
                  <a:pt x="377304" y="368300"/>
                </a:lnTo>
                <a:lnTo>
                  <a:pt x="377304" y="381000"/>
                </a:lnTo>
                <a:lnTo>
                  <a:pt x="397516" y="381000"/>
                </a:lnTo>
                <a:lnTo>
                  <a:pt x="397516" y="368300"/>
                </a:lnTo>
                <a:close/>
              </a:path>
              <a:path w="1300479" h="1270000">
                <a:moveTo>
                  <a:pt x="384039" y="355600"/>
                </a:moveTo>
                <a:lnTo>
                  <a:pt x="363826" y="355600"/>
                </a:lnTo>
                <a:lnTo>
                  <a:pt x="363826" y="368300"/>
                </a:lnTo>
                <a:lnTo>
                  <a:pt x="384039" y="368300"/>
                </a:lnTo>
                <a:lnTo>
                  <a:pt x="384039" y="355600"/>
                </a:lnTo>
                <a:close/>
              </a:path>
              <a:path w="1300479" h="1270000">
                <a:moveTo>
                  <a:pt x="370565" y="342900"/>
                </a:moveTo>
                <a:lnTo>
                  <a:pt x="350352" y="342900"/>
                </a:lnTo>
                <a:lnTo>
                  <a:pt x="350352" y="355600"/>
                </a:lnTo>
                <a:lnTo>
                  <a:pt x="370565" y="355600"/>
                </a:lnTo>
                <a:lnTo>
                  <a:pt x="370565" y="342900"/>
                </a:lnTo>
                <a:close/>
              </a:path>
              <a:path w="1300479" h="1270000">
                <a:moveTo>
                  <a:pt x="357091" y="330200"/>
                </a:moveTo>
                <a:lnTo>
                  <a:pt x="336879" y="330200"/>
                </a:lnTo>
                <a:lnTo>
                  <a:pt x="336879" y="342900"/>
                </a:lnTo>
                <a:lnTo>
                  <a:pt x="357091" y="342900"/>
                </a:lnTo>
                <a:lnTo>
                  <a:pt x="357091" y="330200"/>
                </a:lnTo>
                <a:close/>
              </a:path>
              <a:path w="1300479" h="1270000">
                <a:moveTo>
                  <a:pt x="336879" y="304800"/>
                </a:moveTo>
                <a:lnTo>
                  <a:pt x="323401" y="304800"/>
                </a:lnTo>
                <a:lnTo>
                  <a:pt x="323401" y="330200"/>
                </a:lnTo>
                <a:lnTo>
                  <a:pt x="343614" y="330200"/>
                </a:lnTo>
                <a:lnTo>
                  <a:pt x="343614" y="317500"/>
                </a:lnTo>
                <a:lnTo>
                  <a:pt x="336879" y="317500"/>
                </a:lnTo>
                <a:lnTo>
                  <a:pt x="336879" y="304800"/>
                </a:lnTo>
                <a:close/>
              </a:path>
              <a:path w="1300479" h="1270000">
                <a:moveTo>
                  <a:pt x="323401" y="292100"/>
                </a:moveTo>
                <a:lnTo>
                  <a:pt x="303190" y="292100"/>
                </a:lnTo>
                <a:lnTo>
                  <a:pt x="303190" y="304800"/>
                </a:lnTo>
                <a:lnTo>
                  <a:pt x="323401" y="304800"/>
                </a:lnTo>
                <a:lnTo>
                  <a:pt x="323401" y="292100"/>
                </a:lnTo>
                <a:close/>
              </a:path>
              <a:path w="1300479" h="1270000">
                <a:moveTo>
                  <a:pt x="309927" y="279400"/>
                </a:moveTo>
                <a:lnTo>
                  <a:pt x="289712" y="279400"/>
                </a:lnTo>
                <a:lnTo>
                  <a:pt x="289712" y="292100"/>
                </a:lnTo>
                <a:lnTo>
                  <a:pt x="309927" y="292100"/>
                </a:lnTo>
                <a:lnTo>
                  <a:pt x="309927" y="279400"/>
                </a:lnTo>
                <a:close/>
              </a:path>
              <a:path w="1300479" h="1270000">
                <a:moveTo>
                  <a:pt x="296451" y="266700"/>
                </a:moveTo>
                <a:lnTo>
                  <a:pt x="276238" y="266700"/>
                </a:lnTo>
                <a:lnTo>
                  <a:pt x="276238" y="279400"/>
                </a:lnTo>
                <a:lnTo>
                  <a:pt x="296451" y="279400"/>
                </a:lnTo>
                <a:lnTo>
                  <a:pt x="296451" y="266700"/>
                </a:lnTo>
                <a:close/>
              </a:path>
              <a:path w="1300479" h="1270000">
                <a:moveTo>
                  <a:pt x="282977" y="254000"/>
                </a:moveTo>
                <a:lnTo>
                  <a:pt x="262765" y="254000"/>
                </a:lnTo>
                <a:lnTo>
                  <a:pt x="262765" y="266700"/>
                </a:lnTo>
                <a:lnTo>
                  <a:pt x="282977" y="266700"/>
                </a:lnTo>
                <a:lnTo>
                  <a:pt x="282977" y="254000"/>
                </a:lnTo>
                <a:close/>
              </a:path>
              <a:path w="1300479" h="1270000">
                <a:moveTo>
                  <a:pt x="269503" y="241300"/>
                </a:moveTo>
                <a:lnTo>
                  <a:pt x="249291" y="241300"/>
                </a:lnTo>
                <a:lnTo>
                  <a:pt x="249291" y="254000"/>
                </a:lnTo>
                <a:lnTo>
                  <a:pt x="269503" y="254000"/>
                </a:lnTo>
                <a:lnTo>
                  <a:pt x="269503" y="241300"/>
                </a:lnTo>
                <a:close/>
              </a:path>
              <a:path w="1300479" h="1270000">
                <a:moveTo>
                  <a:pt x="256030" y="228600"/>
                </a:moveTo>
                <a:lnTo>
                  <a:pt x="235813" y="228600"/>
                </a:lnTo>
                <a:lnTo>
                  <a:pt x="235813" y="241300"/>
                </a:lnTo>
                <a:lnTo>
                  <a:pt x="256030" y="241300"/>
                </a:lnTo>
                <a:lnTo>
                  <a:pt x="256030" y="228600"/>
                </a:lnTo>
                <a:close/>
              </a:path>
              <a:path w="1300479" h="1270000">
                <a:moveTo>
                  <a:pt x="242552" y="215900"/>
                </a:moveTo>
                <a:lnTo>
                  <a:pt x="222340" y="215900"/>
                </a:lnTo>
                <a:lnTo>
                  <a:pt x="222340" y="228600"/>
                </a:lnTo>
                <a:lnTo>
                  <a:pt x="242552" y="228600"/>
                </a:lnTo>
                <a:lnTo>
                  <a:pt x="242552" y="215900"/>
                </a:lnTo>
                <a:close/>
              </a:path>
              <a:path w="1300479" h="1270000">
                <a:moveTo>
                  <a:pt x="235813" y="203200"/>
                </a:moveTo>
                <a:lnTo>
                  <a:pt x="215601" y="203200"/>
                </a:lnTo>
                <a:lnTo>
                  <a:pt x="215601" y="215900"/>
                </a:lnTo>
                <a:lnTo>
                  <a:pt x="235813" y="215900"/>
                </a:lnTo>
                <a:lnTo>
                  <a:pt x="235813" y="203200"/>
                </a:lnTo>
                <a:close/>
              </a:path>
              <a:path w="1300479" h="1270000">
                <a:moveTo>
                  <a:pt x="222340" y="190500"/>
                </a:moveTo>
                <a:lnTo>
                  <a:pt x="202127" y="190500"/>
                </a:lnTo>
                <a:lnTo>
                  <a:pt x="202127" y="203200"/>
                </a:lnTo>
                <a:lnTo>
                  <a:pt x="222340" y="203200"/>
                </a:lnTo>
                <a:lnTo>
                  <a:pt x="222340" y="190500"/>
                </a:lnTo>
                <a:close/>
              </a:path>
              <a:path w="1300479" h="1270000">
                <a:moveTo>
                  <a:pt x="208862" y="177800"/>
                </a:moveTo>
                <a:lnTo>
                  <a:pt x="188651" y="177800"/>
                </a:lnTo>
                <a:lnTo>
                  <a:pt x="188651" y="190500"/>
                </a:lnTo>
                <a:lnTo>
                  <a:pt x="208862" y="190500"/>
                </a:lnTo>
                <a:lnTo>
                  <a:pt x="208862" y="177800"/>
                </a:lnTo>
                <a:close/>
              </a:path>
              <a:path w="1300479" h="1270000">
                <a:moveTo>
                  <a:pt x="195388" y="165100"/>
                </a:moveTo>
                <a:lnTo>
                  <a:pt x="168438" y="165100"/>
                </a:lnTo>
                <a:lnTo>
                  <a:pt x="168438" y="177800"/>
                </a:lnTo>
                <a:lnTo>
                  <a:pt x="195388" y="177800"/>
                </a:lnTo>
                <a:lnTo>
                  <a:pt x="195388" y="165100"/>
                </a:lnTo>
                <a:close/>
              </a:path>
              <a:path w="1300479" h="1270000">
                <a:moveTo>
                  <a:pt x="181915" y="152400"/>
                </a:moveTo>
                <a:lnTo>
                  <a:pt x="161702" y="152400"/>
                </a:lnTo>
                <a:lnTo>
                  <a:pt x="161702" y="165100"/>
                </a:lnTo>
                <a:lnTo>
                  <a:pt x="181915" y="165100"/>
                </a:lnTo>
                <a:lnTo>
                  <a:pt x="181915" y="152400"/>
                </a:lnTo>
                <a:close/>
              </a:path>
              <a:path w="1300479" h="1270000">
                <a:moveTo>
                  <a:pt x="175176" y="139700"/>
                </a:moveTo>
                <a:lnTo>
                  <a:pt x="148226" y="139700"/>
                </a:lnTo>
                <a:lnTo>
                  <a:pt x="148226" y="152400"/>
                </a:lnTo>
                <a:lnTo>
                  <a:pt x="175176" y="152400"/>
                </a:lnTo>
                <a:lnTo>
                  <a:pt x="175176" y="139700"/>
                </a:lnTo>
                <a:close/>
              </a:path>
              <a:path w="1300479" h="1270000">
                <a:moveTo>
                  <a:pt x="154963" y="127000"/>
                </a:moveTo>
                <a:lnTo>
                  <a:pt x="128013" y="127000"/>
                </a:lnTo>
                <a:lnTo>
                  <a:pt x="128013" y="139700"/>
                </a:lnTo>
                <a:lnTo>
                  <a:pt x="154963" y="139700"/>
                </a:lnTo>
                <a:lnTo>
                  <a:pt x="154963" y="127000"/>
                </a:lnTo>
                <a:close/>
              </a:path>
              <a:path w="1300479" h="1270000">
                <a:moveTo>
                  <a:pt x="141487" y="114300"/>
                </a:moveTo>
                <a:lnTo>
                  <a:pt x="121274" y="114300"/>
                </a:lnTo>
                <a:lnTo>
                  <a:pt x="121274" y="127000"/>
                </a:lnTo>
                <a:lnTo>
                  <a:pt x="141487" y="127000"/>
                </a:lnTo>
                <a:lnTo>
                  <a:pt x="141487" y="114300"/>
                </a:lnTo>
                <a:close/>
              </a:path>
              <a:path w="1300479" h="1270000">
                <a:moveTo>
                  <a:pt x="128013" y="101600"/>
                </a:moveTo>
                <a:lnTo>
                  <a:pt x="107801" y="101600"/>
                </a:lnTo>
                <a:lnTo>
                  <a:pt x="107801" y="114300"/>
                </a:lnTo>
                <a:lnTo>
                  <a:pt x="128013" y="114300"/>
                </a:lnTo>
                <a:lnTo>
                  <a:pt x="128013" y="101600"/>
                </a:lnTo>
                <a:close/>
              </a:path>
              <a:path w="1300479" h="1270000">
                <a:moveTo>
                  <a:pt x="114539" y="88900"/>
                </a:moveTo>
                <a:lnTo>
                  <a:pt x="101066" y="88900"/>
                </a:lnTo>
                <a:lnTo>
                  <a:pt x="101066" y="101600"/>
                </a:lnTo>
                <a:lnTo>
                  <a:pt x="114539" y="101600"/>
                </a:lnTo>
                <a:lnTo>
                  <a:pt x="114539" y="88900"/>
                </a:lnTo>
                <a:close/>
              </a:path>
              <a:path w="1300479" h="1270000">
                <a:moveTo>
                  <a:pt x="107801" y="76200"/>
                </a:moveTo>
                <a:lnTo>
                  <a:pt x="87588" y="76200"/>
                </a:lnTo>
                <a:lnTo>
                  <a:pt x="87588" y="88900"/>
                </a:lnTo>
                <a:lnTo>
                  <a:pt x="107801" y="88900"/>
                </a:lnTo>
                <a:lnTo>
                  <a:pt x="107801" y="76200"/>
                </a:lnTo>
                <a:close/>
              </a:path>
              <a:path w="1300479" h="1270000">
                <a:moveTo>
                  <a:pt x="87588" y="63500"/>
                </a:moveTo>
                <a:lnTo>
                  <a:pt x="74114" y="63500"/>
                </a:lnTo>
                <a:lnTo>
                  <a:pt x="74114" y="76200"/>
                </a:lnTo>
                <a:lnTo>
                  <a:pt x="87588" y="76200"/>
                </a:lnTo>
                <a:lnTo>
                  <a:pt x="87588" y="63500"/>
                </a:lnTo>
                <a:close/>
              </a:path>
              <a:path w="1300479" h="1270000">
                <a:moveTo>
                  <a:pt x="80849" y="50800"/>
                </a:moveTo>
                <a:lnTo>
                  <a:pt x="60637" y="50800"/>
                </a:lnTo>
                <a:lnTo>
                  <a:pt x="60637" y="63500"/>
                </a:lnTo>
                <a:lnTo>
                  <a:pt x="80849" y="63500"/>
                </a:lnTo>
                <a:lnTo>
                  <a:pt x="80849" y="50800"/>
                </a:lnTo>
                <a:close/>
              </a:path>
              <a:path w="1300479" h="1270000">
                <a:moveTo>
                  <a:pt x="67375" y="38100"/>
                </a:moveTo>
                <a:lnTo>
                  <a:pt x="47163" y="38100"/>
                </a:lnTo>
                <a:lnTo>
                  <a:pt x="47163" y="50800"/>
                </a:lnTo>
                <a:lnTo>
                  <a:pt x="67375" y="50800"/>
                </a:lnTo>
                <a:lnTo>
                  <a:pt x="67375" y="38100"/>
                </a:lnTo>
                <a:close/>
              </a:path>
              <a:path w="1300479" h="1270000">
                <a:moveTo>
                  <a:pt x="53898" y="25400"/>
                </a:moveTo>
                <a:lnTo>
                  <a:pt x="33689" y="25400"/>
                </a:lnTo>
                <a:lnTo>
                  <a:pt x="33689" y="38100"/>
                </a:lnTo>
                <a:lnTo>
                  <a:pt x="53898" y="38100"/>
                </a:lnTo>
                <a:lnTo>
                  <a:pt x="53898" y="25400"/>
                </a:lnTo>
                <a:close/>
              </a:path>
              <a:path w="1300479" h="1270000">
                <a:moveTo>
                  <a:pt x="40424" y="12700"/>
                </a:moveTo>
                <a:lnTo>
                  <a:pt x="20212" y="12700"/>
                </a:lnTo>
                <a:lnTo>
                  <a:pt x="20212" y="25400"/>
                </a:lnTo>
                <a:lnTo>
                  <a:pt x="40424" y="25400"/>
                </a:lnTo>
                <a:lnTo>
                  <a:pt x="40424" y="12700"/>
                </a:lnTo>
                <a:close/>
              </a:path>
              <a:path w="1300479" h="1270000">
                <a:moveTo>
                  <a:pt x="26950" y="0"/>
                </a:moveTo>
                <a:lnTo>
                  <a:pt x="0" y="0"/>
                </a:lnTo>
                <a:lnTo>
                  <a:pt x="0" y="12700"/>
                </a:lnTo>
                <a:lnTo>
                  <a:pt x="26950" y="12700"/>
                </a:lnTo>
                <a:lnTo>
                  <a:pt x="26950" y="0"/>
                </a:lnTo>
                <a:close/>
              </a:path>
            </a:pathLst>
          </a:custGeom>
          <a:solidFill>
            <a:srgbClr val="D5BD5B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86" name="bg object 86"/>
          <p:cNvSpPr/>
          <p:nvPr/>
        </p:nvSpPr>
        <p:spPr>
          <a:xfrm>
            <a:off x="18046038" y="13471568"/>
            <a:ext cx="51095" cy="47625"/>
          </a:xfrm>
          <a:custGeom>
            <a:avLst/>
            <a:gdLst/>
            <a:ahLst/>
            <a:cxnLst/>
            <a:rect l="l" t="t" r="r" b="b"/>
            <a:pathLst>
              <a:path w="40640" h="47625">
                <a:moveTo>
                  <a:pt x="20212" y="0"/>
                </a:moveTo>
                <a:lnTo>
                  <a:pt x="13477" y="0"/>
                </a:lnTo>
                <a:lnTo>
                  <a:pt x="13477" y="6738"/>
                </a:lnTo>
                <a:lnTo>
                  <a:pt x="6738" y="6738"/>
                </a:lnTo>
                <a:lnTo>
                  <a:pt x="6738" y="20212"/>
                </a:lnTo>
                <a:lnTo>
                  <a:pt x="0" y="20212"/>
                </a:lnTo>
                <a:lnTo>
                  <a:pt x="0" y="33689"/>
                </a:lnTo>
                <a:lnTo>
                  <a:pt x="6738" y="33689"/>
                </a:lnTo>
                <a:lnTo>
                  <a:pt x="6738" y="47163"/>
                </a:lnTo>
                <a:lnTo>
                  <a:pt x="13477" y="47163"/>
                </a:lnTo>
                <a:lnTo>
                  <a:pt x="13477" y="33689"/>
                </a:lnTo>
                <a:lnTo>
                  <a:pt x="26951" y="33689"/>
                </a:lnTo>
                <a:lnTo>
                  <a:pt x="26951" y="40424"/>
                </a:lnTo>
                <a:lnTo>
                  <a:pt x="40428" y="40424"/>
                </a:lnTo>
                <a:lnTo>
                  <a:pt x="40428" y="26950"/>
                </a:lnTo>
                <a:lnTo>
                  <a:pt x="33690" y="26950"/>
                </a:lnTo>
                <a:lnTo>
                  <a:pt x="33690" y="13474"/>
                </a:lnTo>
                <a:lnTo>
                  <a:pt x="20212" y="13474"/>
                </a:lnTo>
                <a:lnTo>
                  <a:pt x="20212" y="0"/>
                </a:lnTo>
                <a:close/>
              </a:path>
            </a:pathLst>
          </a:custGeom>
          <a:solidFill>
            <a:srgbClr val="8D916A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87" name="bg object 87"/>
          <p:cNvSpPr/>
          <p:nvPr/>
        </p:nvSpPr>
        <p:spPr>
          <a:xfrm>
            <a:off x="8660292" y="13781949"/>
            <a:ext cx="1254228" cy="269240"/>
          </a:xfrm>
          <a:custGeom>
            <a:avLst/>
            <a:gdLst/>
            <a:ahLst/>
            <a:cxnLst/>
            <a:rect l="l" t="t" r="r" b="b"/>
            <a:pathLst>
              <a:path w="997584" h="269240">
                <a:moveTo>
                  <a:pt x="997153" y="6350"/>
                </a:moveTo>
                <a:lnTo>
                  <a:pt x="572693" y="6350"/>
                </a:lnTo>
                <a:lnTo>
                  <a:pt x="572693" y="12700"/>
                </a:lnTo>
                <a:lnTo>
                  <a:pt x="559219" y="12700"/>
                </a:lnTo>
                <a:lnTo>
                  <a:pt x="559219" y="20320"/>
                </a:lnTo>
                <a:lnTo>
                  <a:pt x="559219" y="26670"/>
                </a:lnTo>
                <a:lnTo>
                  <a:pt x="559219" y="33020"/>
                </a:lnTo>
                <a:lnTo>
                  <a:pt x="552475" y="33020"/>
                </a:lnTo>
                <a:lnTo>
                  <a:pt x="552475" y="39370"/>
                </a:lnTo>
                <a:lnTo>
                  <a:pt x="552475" y="46990"/>
                </a:lnTo>
                <a:lnTo>
                  <a:pt x="552475" y="53340"/>
                </a:lnTo>
                <a:lnTo>
                  <a:pt x="545744" y="53340"/>
                </a:lnTo>
                <a:lnTo>
                  <a:pt x="545744" y="67310"/>
                </a:lnTo>
                <a:lnTo>
                  <a:pt x="539000" y="67310"/>
                </a:lnTo>
                <a:lnTo>
                  <a:pt x="539000" y="73660"/>
                </a:lnTo>
                <a:lnTo>
                  <a:pt x="539000" y="80010"/>
                </a:lnTo>
                <a:lnTo>
                  <a:pt x="532269" y="80010"/>
                </a:lnTo>
                <a:lnTo>
                  <a:pt x="532269" y="87630"/>
                </a:lnTo>
                <a:lnTo>
                  <a:pt x="532269" y="93980"/>
                </a:lnTo>
                <a:lnTo>
                  <a:pt x="532269" y="100330"/>
                </a:lnTo>
                <a:lnTo>
                  <a:pt x="532269" y="107950"/>
                </a:lnTo>
                <a:lnTo>
                  <a:pt x="525526" y="107950"/>
                </a:lnTo>
                <a:lnTo>
                  <a:pt x="525526" y="114300"/>
                </a:lnTo>
                <a:lnTo>
                  <a:pt x="525526" y="120650"/>
                </a:lnTo>
                <a:lnTo>
                  <a:pt x="518795" y="120650"/>
                </a:lnTo>
                <a:lnTo>
                  <a:pt x="518795" y="154940"/>
                </a:lnTo>
                <a:lnTo>
                  <a:pt x="512051" y="154940"/>
                </a:lnTo>
                <a:lnTo>
                  <a:pt x="512051" y="201930"/>
                </a:lnTo>
                <a:lnTo>
                  <a:pt x="505320" y="201930"/>
                </a:lnTo>
                <a:lnTo>
                  <a:pt x="505320" y="208280"/>
                </a:lnTo>
                <a:lnTo>
                  <a:pt x="505320" y="214630"/>
                </a:lnTo>
                <a:lnTo>
                  <a:pt x="505320" y="222250"/>
                </a:lnTo>
                <a:lnTo>
                  <a:pt x="505320" y="228600"/>
                </a:lnTo>
                <a:lnTo>
                  <a:pt x="498576" y="228600"/>
                </a:lnTo>
                <a:lnTo>
                  <a:pt x="498576" y="175260"/>
                </a:lnTo>
                <a:lnTo>
                  <a:pt x="491845" y="175260"/>
                </a:lnTo>
                <a:lnTo>
                  <a:pt x="491845" y="140970"/>
                </a:lnTo>
                <a:lnTo>
                  <a:pt x="485101" y="140970"/>
                </a:lnTo>
                <a:lnTo>
                  <a:pt x="485101" y="134620"/>
                </a:lnTo>
                <a:lnTo>
                  <a:pt x="485101" y="127000"/>
                </a:lnTo>
                <a:lnTo>
                  <a:pt x="485101" y="120650"/>
                </a:lnTo>
                <a:lnTo>
                  <a:pt x="478370" y="120650"/>
                </a:lnTo>
                <a:lnTo>
                  <a:pt x="478370" y="87630"/>
                </a:lnTo>
                <a:lnTo>
                  <a:pt x="471627" y="87630"/>
                </a:lnTo>
                <a:lnTo>
                  <a:pt x="471627" y="80010"/>
                </a:lnTo>
                <a:lnTo>
                  <a:pt x="464896" y="80010"/>
                </a:lnTo>
                <a:lnTo>
                  <a:pt x="464896" y="73660"/>
                </a:lnTo>
                <a:lnTo>
                  <a:pt x="464896" y="67310"/>
                </a:lnTo>
                <a:lnTo>
                  <a:pt x="458152" y="67310"/>
                </a:lnTo>
                <a:lnTo>
                  <a:pt x="458152" y="53340"/>
                </a:lnTo>
                <a:lnTo>
                  <a:pt x="458152" y="46990"/>
                </a:lnTo>
                <a:lnTo>
                  <a:pt x="458152" y="39370"/>
                </a:lnTo>
                <a:lnTo>
                  <a:pt x="451421" y="39370"/>
                </a:lnTo>
                <a:lnTo>
                  <a:pt x="451421" y="33020"/>
                </a:lnTo>
                <a:lnTo>
                  <a:pt x="451421" y="26670"/>
                </a:lnTo>
                <a:lnTo>
                  <a:pt x="451421" y="20320"/>
                </a:lnTo>
                <a:lnTo>
                  <a:pt x="444677" y="20320"/>
                </a:lnTo>
                <a:lnTo>
                  <a:pt x="444677" y="12700"/>
                </a:lnTo>
                <a:lnTo>
                  <a:pt x="444677" y="6350"/>
                </a:lnTo>
                <a:lnTo>
                  <a:pt x="437934" y="6350"/>
                </a:lnTo>
                <a:lnTo>
                  <a:pt x="437934" y="0"/>
                </a:lnTo>
                <a:lnTo>
                  <a:pt x="0" y="0"/>
                </a:lnTo>
                <a:lnTo>
                  <a:pt x="0" y="6350"/>
                </a:lnTo>
                <a:lnTo>
                  <a:pt x="6743" y="6350"/>
                </a:lnTo>
                <a:lnTo>
                  <a:pt x="6743" y="12700"/>
                </a:lnTo>
                <a:lnTo>
                  <a:pt x="13474" y="12700"/>
                </a:lnTo>
                <a:lnTo>
                  <a:pt x="13474" y="20320"/>
                </a:lnTo>
                <a:lnTo>
                  <a:pt x="20218" y="20320"/>
                </a:lnTo>
                <a:lnTo>
                  <a:pt x="20218" y="26670"/>
                </a:lnTo>
                <a:lnTo>
                  <a:pt x="20218" y="33020"/>
                </a:lnTo>
                <a:lnTo>
                  <a:pt x="33693" y="33020"/>
                </a:lnTo>
                <a:lnTo>
                  <a:pt x="33693" y="39370"/>
                </a:lnTo>
                <a:lnTo>
                  <a:pt x="33693" y="46990"/>
                </a:lnTo>
                <a:lnTo>
                  <a:pt x="40424" y="46990"/>
                </a:lnTo>
                <a:lnTo>
                  <a:pt x="40424" y="53340"/>
                </a:lnTo>
                <a:lnTo>
                  <a:pt x="47167" y="53340"/>
                </a:lnTo>
                <a:lnTo>
                  <a:pt x="47167" y="67310"/>
                </a:lnTo>
                <a:lnTo>
                  <a:pt x="53898" y="67310"/>
                </a:lnTo>
                <a:lnTo>
                  <a:pt x="53898" y="73660"/>
                </a:lnTo>
                <a:lnTo>
                  <a:pt x="67373" y="73660"/>
                </a:lnTo>
                <a:lnTo>
                  <a:pt x="67373" y="80010"/>
                </a:lnTo>
                <a:lnTo>
                  <a:pt x="67373" y="87630"/>
                </a:lnTo>
                <a:lnTo>
                  <a:pt x="67373" y="93980"/>
                </a:lnTo>
                <a:lnTo>
                  <a:pt x="74117" y="93980"/>
                </a:lnTo>
                <a:lnTo>
                  <a:pt x="74117" y="100330"/>
                </a:lnTo>
                <a:lnTo>
                  <a:pt x="87591" y="100330"/>
                </a:lnTo>
                <a:lnTo>
                  <a:pt x="87591" y="107950"/>
                </a:lnTo>
                <a:lnTo>
                  <a:pt x="87591" y="114300"/>
                </a:lnTo>
                <a:lnTo>
                  <a:pt x="94322" y="114300"/>
                </a:lnTo>
                <a:lnTo>
                  <a:pt x="94322" y="120650"/>
                </a:lnTo>
                <a:lnTo>
                  <a:pt x="121272" y="120650"/>
                </a:lnTo>
                <a:lnTo>
                  <a:pt x="121272" y="127000"/>
                </a:lnTo>
                <a:lnTo>
                  <a:pt x="121272" y="134620"/>
                </a:lnTo>
                <a:lnTo>
                  <a:pt x="121272" y="140970"/>
                </a:lnTo>
                <a:lnTo>
                  <a:pt x="134747" y="140970"/>
                </a:lnTo>
                <a:lnTo>
                  <a:pt x="134747" y="147320"/>
                </a:lnTo>
                <a:lnTo>
                  <a:pt x="141490" y="147320"/>
                </a:lnTo>
                <a:lnTo>
                  <a:pt x="141490" y="154940"/>
                </a:lnTo>
                <a:lnTo>
                  <a:pt x="154965" y="154940"/>
                </a:lnTo>
                <a:lnTo>
                  <a:pt x="154965" y="161290"/>
                </a:lnTo>
                <a:lnTo>
                  <a:pt x="161696" y="161290"/>
                </a:lnTo>
                <a:lnTo>
                  <a:pt x="161696" y="167640"/>
                </a:lnTo>
                <a:lnTo>
                  <a:pt x="168440" y="167640"/>
                </a:lnTo>
                <a:lnTo>
                  <a:pt x="168440" y="175260"/>
                </a:lnTo>
                <a:lnTo>
                  <a:pt x="188658" y="175260"/>
                </a:lnTo>
                <a:lnTo>
                  <a:pt x="188658" y="181610"/>
                </a:lnTo>
                <a:lnTo>
                  <a:pt x="195389" y="181610"/>
                </a:lnTo>
                <a:lnTo>
                  <a:pt x="195389" y="187960"/>
                </a:lnTo>
                <a:lnTo>
                  <a:pt x="202120" y="187960"/>
                </a:lnTo>
                <a:lnTo>
                  <a:pt x="202120" y="194310"/>
                </a:lnTo>
                <a:lnTo>
                  <a:pt x="222338" y="194310"/>
                </a:lnTo>
                <a:lnTo>
                  <a:pt x="222338" y="201930"/>
                </a:lnTo>
                <a:lnTo>
                  <a:pt x="229082" y="201930"/>
                </a:lnTo>
                <a:lnTo>
                  <a:pt x="229082" y="208280"/>
                </a:lnTo>
                <a:lnTo>
                  <a:pt x="229082" y="214630"/>
                </a:lnTo>
                <a:lnTo>
                  <a:pt x="256032" y="214630"/>
                </a:lnTo>
                <a:lnTo>
                  <a:pt x="256032" y="222250"/>
                </a:lnTo>
                <a:lnTo>
                  <a:pt x="262763" y="222250"/>
                </a:lnTo>
                <a:lnTo>
                  <a:pt x="262763" y="228600"/>
                </a:lnTo>
                <a:lnTo>
                  <a:pt x="282981" y="228600"/>
                </a:lnTo>
                <a:lnTo>
                  <a:pt x="282981" y="234950"/>
                </a:lnTo>
                <a:lnTo>
                  <a:pt x="316661" y="234950"/>
                </a:lnTo>
                <a:lnTo>
                  <a:pt x="316661" y="242570"/>
                </a:lnTo>
                <a:lnTo>
                  <a:pt x="323405" y="242570"/>
                </a:lnTo>
                <a:lnTo>
                  <a:pt x="323405" y="248920"/>
                </a:lnTo>
                <a:lnTo>
                  <a:pt x="350354" y="248920"/>
                </a:lnTo>
                <a:lnTo>
                  <a:pt x="350354" y="255270"/>
                </a:lnTo>
                <a:lnTo>
                  <a:pt x="404253" y="255270"/>
                </a:lnTo>
                <a:lnTo>
                  <a:pt x="404253" y="262890"/>
                </a:lnTo>
                <a:lnTo>
                  <a:pt x="404253" y="269240"/>
                </a:lnTo>
                <a:lnTo>
                  <a:pt x="626592" y="269240"/>
                </a:lnTo>
                <a:lnTo>
                  <a:pt x="626592" y="262890"/>
                </a:lnTo>
                <a:lnTo>
                  <a:pt x="646811" y="262890"/>
                </a:lnTo>
                <a:lnTo>
                  <a:pt x="646811" y="255270"/>
                </a:lnTo>
                <a:lnTo>
                  <a:pt x="660285" y="255270"/>
                </a:lnTo>
                <a:lnTo>
                  <a:pt x="660285" y="248920"/>
                </a:lnTo>
                <a:lnTo>
                  <a:pt x="700709" y="248920"/>
                </a:lnTo>
                <a:lnTo>
                  <a:pt x="700709" y="242570"/>
                </a:lnTo>
                <a:lnTo>
                  <a:pt x="700709" y="234950"/>
                </a:lnTo>
                <a:lnTo>
                  <a:pt x="727659" y="234950"/>
                </a:lnTo>
                <a:lnTo>
                  <a:pt x="727659" y="228600"/>
                </a:lnTo>
                <a:lnTo>
                  <a:pt x="741133" y="228600"/>
                </a:lnTo>
                <a:lnTo>
                  <a:pt x="741133" y="222250"/>
                </a:lnTo>
                <a:lnTo>
                  <a:pt x="754608" y="222250"/>
                </a:lnTo>
                <a:lnTo>
                  <a:pt x="754608" y="214630"/>
                </a:lnTo>
                <a:lnTo>
                  <a:pt x="768083" y="214630"/>
                </a:lnTo>
                <a:lnTo>
                  <a:pt x="768083" y="208280"/>
                </a:lnTo>
                <a:lnTo>
                  <a:pt x="781558" y="208280"/>
                </a:lnTo>
                <a:lnTo>
                  <a:pt x="781558" y="201930"/>
                </a:lnTo>
                <a:lnTo>
                  <a:pt x="788301" y="201930"/>
                </a:lnTo>
                <a:lnTo>
                  <a:pt x="788301" y="194310"/>
                </a:lnTo>
                <a:lnTo>
                  <a:pt x="808507" y="194310"/>
                </a:lnTo>
                <a:lnTo>
                  <a:pt x="808507" y="187960"/>
                </a:lnTo>
                <a:lnTo>
                  <a:pt x="821982" y="187960"/>
                </a:lnTo>
                <a:lnTo>
                  <a:pt x="821982" y="181610"/>
                </a:lnTo>
                <a:lnTo>
                  <a:pt x="821982" y="175260"/>
                </a:lnTo>
                <a:lnTo>
                  <a:pt x="842200" y="175260"/>
                </a:lnTo>
                <a:lnTo>
                  <a:pt x="842200" y="167640"/>
                </a:lnTo>
                <a:lnTo>
                  <a:pt x="842200" y="161290"/>
                </a:lnTo>
                <a:lnTo>
                  <a:pt x="848931" y="161290"/>
                </a:lnTo>
                <a:lnTo>
                  <a:pt x="848931" y="154940"/>
                </a:lnTo>
                <a:lnTo>
                  <a:pt x="862406" y="154940"/>
                </a:lnTo>
                <a:lnTo>
                  <a:pt x="862406" y="147320"/>
                </a:lnTo>
                <a:lnTo>
                  <a:pt x="875880" y="147320"/>
                </a:lnTo>
                <a:lnTo>
                  <a:pt x="875880" y="140970"/>
                </a:lnTo>
                <a:lnTo>
                  <a:pt x="882624" y="140970"/>
                </a:lnTo>
                <a:lnTo>
                  <a:pt x="882624" y="134620"/>
                </a:lnTo>
                <a:lnTo>
                  <a:pt x="889355" y="134620"/>
                </a:lnTo>
                <a:lnTo>
                  <a:pt x="889355" y="127000"/>
                </a:lnTo>
                <a:lnTo>
                  <a:pt x="896099" y="127000"/>
                </a:lnTo>
                <a:lnTo>
                  <a:pt x="896099" y="120650"/>
                </a:lnTo>
                <a:lnTo>
                  <a:pt x="902830" y="120650"/>
                </a:lnTo>
                <a:lnTo>
                  <a:pt x="902830" y="114300"/>
                </a:lnTo>
                <a:lnTo>
                  <a:pt x="909574" y="114300"/>
                </a:lnTo>
                <a:lnTo>
                  <a:pt x="909574" y="107950"/>
                </a:lnTo>
                <a:lnTo>
                  <a:pt x="916305" y="107950"/>
                </a:lnTo>
                <a:lnTo>
                  <a:pt x="916305" y="100330"/>
                </a:lnTo>
                <a:lnTo>
                  <a:pt x="916305" y="93980"/>
                </a:lnTo>
                <a:lnTo>
                  <a:pt x="936523" y="93980"/>
                </a:lnTo>
                <a:lnTo>
                  <a:pt x="936523" y="87630"/>
                </a:lnTo>
                <a:lnTo>
                  <a:pt x="943254" y="87630"/>
                </a:lnTo>
                <a:lnTo>
                  <a:pt x="943254" y="80010"/>
                </a:lnTo>
                <a:lnTo>
                  <a:pt x="949998" y="80010"/>
                </a:lnTo>
                <a:lnTo>
                  <a:pt x="949998" y="73660"/>
                </a:lnTo>
                <a:lnTo>
                  <a:pt x="949998" y="67310"/>
                </a:lnTo>
                <a:lnTo>
                  <a:pt x="963472" y="67310"/>
                </a:lnTo>
                <a:lnTo>
                  <a:pt x="963472" y="53340"/>
                </a:lnTo>
                <a:lnTo>
                  <a:pt x="970203" y="53340"/>
                </a:lnTo>
                <a:lnTo>
                  <a:pt x="970203" y="46990"/>
                </a:lnTo>
                <a:lnTo>
                  <a:pt x="976947" y="46990"/>
                </a:lnTo>
                <a:lnTo>
                  <a:pt x="976947" y="39370"/>
                </a:lnTo>
                <a:lnTo>
                  <a:pt x="983678" y="39370"/>
                </a:lnTo>
                <a:lnTo>
                  <a:pt x="983678" y="33020"/>
                </a:lnTo>
                <a:lnTo>
                  <a:pt x="983678" y="26670"/>
                </a:lnTo>
                <a:lnTo>
                  <a:pt x="990422" y="26670"/>
                </a:lnTo>
                <a:lnTo>
                  <a:pt x="990422" y="20320"/>
                </a:lnTo>
                <a:lnTo>
                  <a:pt x="990422" y="12700"/>
                </a:lnTo>
                <a:lnTo>
                  <a:pt x="997153" y="12700"/>
                </a:lnTo>
                <a:lnTo>
                  <a:pt x="997153" y="6350"/>
                </a:lnTo>
                <a:close/>
              </a:path>
            </a:pathLst>
          </a:custGeom>
          <a:solidFill>
            <a:srgbClr val="6D8F48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88" name="bg object 88"/>
          <p:cNvSpPr/>
          <p:nvPr/>
        </p:nvSpPr>
        <p:spPr>
          <a:xfrm>
            <a:off x="8558644" y="13545729"/>
            <a:ext cx="1474576" cy="242570"/>
          </a:xfrm>
          <a:custGeom>
            <a:avLst/>
            <a:gdLst/>
            <a:ahLst/>
            <a:cxnLst/>
            <a:rect l="l" t="t" r="r" b="b"/>
            <a:pathLst>
              <a:path w="1172845" h="242569">
                <a:moveTo>
                  <a:pt x="518782" y="228600"/>
                </a:moveTo>
                <a:lnTo>
                  <a:pt x="512051" y="228600"/>
                </a:lnTo>
                <a:lnTo>
                  <a:pt x="512051" y="222250"/>
                </a:lnTo>
                <a:lnTo>
                  <a:pt x="505320" y="222250"/>
                </a:lnTo>
                <a:lnTo>
                  <a:pt x="505320" y="215900"/>
                </a:lnTo>
                <a:lnTo>
                  <a:pt x="498576" y="215900"/>
                </a:lnTo>
                <a:lnTo>
                  <a:pt x="498576" y="208280"/>
                </a:lnTo>
                <a:lnTo>
                  <a:pt x="498576" y="201930"/>
                </a:lnTo>
                <a:lnTo>
                  <a:pt x="498576" y="195580"/>
                </a:lnTo>
                <a:lnTo>
                  <a:pt x="485101" y="195580"/>
                </a:lnTo>
                <a:lnTo>
                  <a:pt x="485101" y="189230"/>
                </a:lnTo>
                <a:lnTo>
                  <a:pt x="478358" y="189230"/>
                </a:lnTo>
                <a:lnTo>
                  <a:pt x="478358" y="181610"/>
                </a:lnTo>
                <a:lnTo>
                  <a:pt x="478358" y="175260"/>
                </a:lnTo>
                <a:lnTo>
                  <a:pt x="478358" y="168910"/>
                </a:lnTo>
                <a:lnTo>
                  <a:pt x="471627" y="168910"/>
                </a:lnTo>
                <a:lnTo>
                  <a:pt x="471627" y="161290"/>
                </a:lnTo>
                <a:lnTo>
                  <a:pt x="464883" y="161290"/>
                </a:lnTo>
                <a:lnTo>
                  <a:pt x="464883" y="154940"/>
                </a:lnTo>
                <a:lnTo>
                  <a:pt x="464883" y="148590"/>
                </a:lnTo>
                <a:lnTo>
                  <a:pt x="458152" y="148590"/>
                </a:lnTo>
                <a:lnTo>
                  <a:pt x="458152" y="140970"/>
                </a:lnTo>
                <a:lnTo>
                  <a:pt x="451408" y="140970"/>
                </a:lnTo>
                <a:lnTo>
                  <a:pt x="451408" y="134620"/>
                </a:lnTo>
                <a:lnTo>
                  <a:pt x="444677" y="134620"/>
                </a:lnTo>
                <a:lnTo>
                  <a:pt x="444677" y="128270"/>
                </a:lnTo>
                <a:lnTo>
                  <a:pt x="437934" y="128270"/>
                </a:lnTo>
                <a:lnTo>
                  <a:pt x="437934" y="120650"/>
                </a:lnTo>
                <a:lnTo>
                  <a:pt x="431203" y="120650"/>
                </a:lnTo>
                <a:lnTo>
                  <a:pt x="431203" y="114300"/>
                </a:lnTo>
                <a:lnTo>
                  <a:pt x="417728" y="114300"/>
                </a:lnTo>
                <a:lnTo>
                  <a:pt x="417728" y="107950"/>
                </a:lnTo>
                <a:lnTo>
                  <a:pt x="417728" y="101600"/>
                </a:lnTo>
                <a:lnTo>
                  <a:pt x="417728" y="93980"/>
                </a:lnTo>
                <a:lnTo>
                  <a:pt x="404253" y="93980"/>
                </a:lnTo>
                <a:lnTo>
                  <a:pt x="404253" y="87630"/>
                </a:lnTo>
                <a:lnTo>
                  <a:pt x="397510" y="87630"/>
                </a:lnTo>
                <a:lnTo>
                  <a:pt x="397510" y="81280"/>
                </a:lnTo>
                <a:lnTo>
                  <a:pt x="390779" y="81280"/>
                </a:lnTo>
                <a:lnTo>
                  <a:pt x="390779" y="73660"/>
                </a:lnTo>
                <a:lnTo>
                  <a:pt x="390779" y="67310"/>
                </a:lnTo>
                <a:lnTo>
                  <a:pt x="370560" y="67310"/>
                </a:lnTo>
                <a:lnTo>
                  <a:pt x="370560" y="60960"/>
                </a:lnTo>
                <a:lnTo>
                  <a:pt x="370560" y="53340"/>
                </a:lnTo>
                <a:lnTo>
                  <a:pt x="363829" y="53340"/>
                </a:lnTo>
                <a:lnTo>
                  <a:pt x="363829" y="46990"/>
                </a:lnTo>
                <a:lnTo>
                  <a:pt x="350354" y="46990"/>
                </a:lnTo>
                <a:lnTo>
                  <a:pt x="350354" y="40640"/>
                </a:lnTo>
                <a:lnTo>
                  <a:pt x="343611" y="40640"/>
                </a:lnTo>
                <a:lnTo>
                  <a:pt x="343611" y="33020"/>
                </a:lnTo>
                <a:lnTo>
                  <a:pt x="330136" y="33020"/>
                </a:lnTo>
                <a:lnTo>
                  <a:pt x="330136" y="26670"/>
                </a:lnTo>
                <a:lnTo>
                  <a:pt x="323405" y="26670"/>
                </a:lnTo>
                <a:lnTo>
                  <a:pt x="323405" y="20320"/>
                </a:lnTo>
                <a:lnTo>
                  <a:pt x="309930" y="20320"/>
                </a:lnTo>
                <a:lnTo>
                  <a:pt x="309930" y="13970"/>
                </a:lnTo>
                <a:lnTo>
                  <a:pt x="296443" y="13970"/>
                </a:lnTo>
                <a:lnTo>
                  <a:pt x="296443" y="6350"/>
                </a:lnTo>
                <a:lnTo>
                  <a:pt x="282968" y="6350"/>
                </a:lnTo>
                <a:lnTo>
                  <a:pt x="282968" y="0"/>
                </a:lnTo>
                <a:lnTo>
                  <a:pt x="0" y="0"/>
                </a:lnTo>
                <a:lnTo>
                  <a:pt x="0" y="6350"/>
                </a:lnTo>
                <a:lnTo>
                  <a:pt x="0" y="13970"/>
                </a:lnTo>
                <a:lnTo>
                  <a:pt x="0" y="20320"/>
                </a:lnTo>
                <a:lnTo>
                  <a:pt x="0" y="26670"/>
                </a:lnTo>
                <a:lnTo>
                  <a:pt x="0" y="33020"/>
                </a:lnTo>
                <a:lnTo>
                  <a:pt x="6731" y="33020"/>
                </a:lnTo>
                <a:lnTo>
                  <a:pt x="6731" y="40640"/>
                </a:lnTo>
                <a:lnTo>
                  <a:pt x="6731" y="46990"/>
                </a:lnTo>
                <a:lnTo>
                  <a:pt x="13474" y="46990"/>
                </a:lnTo>
                <a:lnTo>
                  <a:pt x="13474" y="53340"/>
                </a:lnTo>
                <a:lnTo>
                  <a:pt x="13474" y="60960"/>
                </a:lnTo>
                <a:lnTo>
                  <a:pt x="13474" y="67310"/>
                </a:lnTo>
                <a:lnTo>
                  <a:pt x="13474" y="73660"/>
                </a:lnTo>
                <a:lnTo>
                  <a:pt x="20205" y="73660"/>
                </a:lnTo>
                <a:lnTo>
                  <a:pt x="20205" y="81280"/>
                </a:lnTo>
                <a:lnTo>
                  <a:pt x="20205" y="87630"/>
                </a:lnTo>
                <a:lnTo>
                  <a:pt x="20205" y="93980"/>
                </a:lnTo>
                <a:lnTo>
                  <a:pt x="20205" y="101600"/>
                </a:lnTo>
                <a:lnTo>
                  <a:pt x="26949" y="101600"/>
                </a:lnTo>
                <a:lnTo>
                  <a:pt x="26949" y="107950"/>
                </a:lnTo>
                <a:lnTo>
                  <a:pt x="26949" y="114300"/>
                </a:lnTo>
                <a:lnTo>
                  <a:pt x="33693" y="114300"/>
                </a:lnTo>
                <a:lnTo>
                  <a:pt x="33693" y="120650"/>
                </a:lnTo>
                <a:lnTo>
                  <a:pt x="33693" y="128270"/>
                </a:lnTo>
                <a:lnTo>
                  <a:pt x="33693" y="134620"/>
                </a:lnTo>
                <a:lnTo>
                  <a:pt x="33693" y="140970"/>
                </a:lnTo>
                <a:lnTo>
                  <a:pt x="40424" y="140970"/>
                </a:lnTo>
                <a:lnTo>
                  <a:pt x="40424" y="148590"/>
                </a:lnTo>
                <a:lnTo>
                  <a:pt x="40424" y="154940"/>
                </a:lnTo>
                <a:lnTo>
                  <a:pt x="40424" y="161290"/>
                </a:lnTo>
                <a:lnTo>
                  <a:pt x="47155" y="161290"/>
                </a:lnTo>
                <a:lnTo>
                  <a:pt x="47155" y="168910"/>
                </a:lnTo>
                <a:lnTo>
                  <a:pt x="47155" y="175260"/>
                </a:lnTo>
                <a:lnTo>
                  <a:pt x="47155" y="181610"/>
                </a:lnTo>
                <a:lnTo>
                  <a:pt x="53898" y="181610"/>
                </a:lnTo>
                <a:lnTo>
                  <a:pt x="53898" y="189230"/>
                </a:lnTo>
                <a:lnTo>
                  <a:pt x="53898" y="195580"/>
                </a:lnTo>
                <a:lnTo>
                  <a:pt x="60629" y="195580"/>
                </a:lnTo>
                <a:lnTo>
                  <a:pt x="60629" y="201930"/>
                </a:lnTo>
                <a:lnTo>
                  <a:pt x="67373" y="201930"/>
                </a:lnTo>
                <a:lnTo>
                  <a:pt x="67373" y="208280"/>
                </a:lnTo>
                <a:lnTo>
                  <a:pt x="67373" y="215900"/>
                </a:lnTo>
                <a:lnTo>
                  <a:pt x="74117" y="215900"/>
                </a:lnTo>
                <a:lnTo>
                  <a:pt x="74117" y="222250"/>
                </a:lnTo>
                <a:lnTo>
                  <a:pt x="80848" y="222250"/>
                </a:lnTo>
                <a:lnTo>
                  <a:pt x="80848" y="228600"/>
                </a:lnTo>
                <a:lnTo>
                  <a:pt x="80848" y="236220"/>
                </a:lnTo>
                <a:lnTo>
                  <a:pt x="80848" y="242570"/>
                </a:lnTo>
                <a:lnTo>
                  <a:pt x="518782" y="242570"/>
                </a:lnTo>
                <a:lnTo>
                  <a:pt x="518782" y="236220"/>
                </a:lnTo>
                <a:lnTo>
                  <a:pt x="518782" y="228600"/>
                </a:lnTo>
                <a:close/>
              </a:path>
              <a:path w="1172845" h="242569">
                <a:moveTo>
                  <a:pt x="1172337" y="6350"/>
                </a:moveTo>
                <a:lnTo>
                  <a:pt x="875880" y="6350"/>
                </a:lnTo>
                <a:lnTo>
                  <a:pt x="875880" y="13970"/>
                </a:lnTo>
                <a:lnTo>
                  <a:pt x="862406" y="13970"/>
                </a:lnTo>
                <a:lnTo>
                  <a:pt x="862406" y="20320"/>
                </a:lnTo>
                <a:lnTo>
                  <a:pt x="848931" y="20320"/>
                </a:lnTo>
                <a:lnTo>
                  <a:pt x="848931" y="26670"/>
                </a:lnTo>
                <a:lnTo>
                  <a:pt x="835456" y="26670"/>
                </a:lnTo>
                <a:lnTo>
                  <a:pt x="835456" y="33020"/>
                </a:lnTo>
                <a:lnTo>
                  <a:pt x="828713" y="33020"/>
                </a:lnTo>
                <a:lnTo>
                  <a:pt x="828713" y="40640"/>
                </a:lnTo>
                <a:lnTo>
                  <a:pt x="821982" y="40640"/>
                </a:lnTo>
                <a:lnTo>
                  <a:pt x="821982" y="46990"/>
                </a:lnTo>
                <a:lnTo>
                  <a:pt x="815238" y="46990"/>
                </a:lnTo>
                <a:lnTo>
                  <a:pt x="815238" y="53340"/>
                </a:lnTo>
                <a:lnTo>
                  <a:pt x="808507" y="53340"/>
                </a:lnTo>
                <a:lnTo>
                  <a:pt x="808507" y="60960"/>
                </a:lnTo>
                <a:lnTo>
                  <a:pt x="788289" y="60960"/>
                </a:lnTo>
                <a:lnTo>
                  <a:pt x="788289" y="67310"/>
                </a:lnTo>
                <a:lnTo>
                  <a:pt x="781558" y="67310"/>
                </a:lnTo>
                <a:lnTo>
                  <a:pt x="781558" y="73660"/>
                </a:lnTo>
                <a:lnTo>
                  <a:pt x="781558" y="81280"/>
                </a:lnTo>
                <a:lnTo>
                  <a:pt x="768083" y="81280"/>
                </a:lnTo>
                <a:lnTo>
                  <a:pt x="768083" y="87630"/>
                </a:lnTo>
                <a:lnTo>
                  <a:pt x="761339" y="87630"/>
                </a:lnTo>
                <a:lnTo>
                  <a:pt x="761339" y="93980"/>
                </a:lnTo>
                <a:lnTo>
                  <a:pt x="754595" y="93980"/>
                </a:lnTo>
                <a:lnTo>
                  <a:pt x="754595" y="101600"/>
                </a:lnTo>
                <a:lnTo>
                  <a:pt x="747864" y="101600"/>
                </a:lnTo>
                <a:lnTo>
                  <a:pt x="747864" y="107950"/>
                </a:lnTo>
                <a:lnTo>
                  <a:pt x="741133" y="107950"/>
                </a:lnTo>
                <a:lnTo>
                  <a:pt x="741133" y="114300"/>
                </a:lnTo>
                <a:lnTo>
                  <a:pt x="734390" y="114300"/>
                </a:lnTo>
                <a:lnTo>
                  <a:pt x="734390" y="120650"/>
                </a:lnTo>
                <a:lnTo>
                  <a:pt x="727659" y="120650"/>
                </a:lnTo>
                <a:lnTo>
                  <a:pt x="727659" y="128270"/>
                </a:lnTo>
                <a:lnTo>
                  <a:pt x="720915" y="128270"/>
                </a:lnTo>
                <a:lnTo>
                  <a:pt x="720915" y="134620"/>
                </a:lnTo>
                <a:lnTo>
                  <a:pt x="720915" y="140970"/>
                </a:lnTo>
                <a:lnTo>
                  <a:pt x="714184" y="140970"/>
                </a:lnTo>
                <a:lnTo>
                  <a:pt x="714184" y="148590"/>
                </a:lnTo>
                <a:lnTo>
                  <a:pt x="714184" y="154940"/>
                </a:lnTo>
                <a:lnTo>
                  <a:pt x="707440" y="154940"/>
                </a:lnTo>
                <a:lnTo>
                  <a:pt x="707440" y="161290"/>
                </a:lnTo>
                <a:lnTo>
                  <a:pt x="700709" y="161290"/>
                </a:lnTo>
                <a:lnTo>
                  <a:pt x="700709" y="168910"/>
                </a:lnTo>
                <a:lnTo>
                  <a:pt x="693966" y="168910"/>
                </a:lnTo>
                <a:lnTo>
                  <a:pt x="693966" y="175260"/>
                </a:lnTo>
                <a:lnTo>
                  <a:pt x="687235" y="175260"/>
                </a:lnTo>
                <a:lnTo>
                  <a:pt x="687235" y="181610"/>
                </a:lnTo>
                <a:lnTo>
                  <a:pt x="687235" y="189230"/>
                </a:lnTo>
                <a:lnTo>
                  <a:pt x="680491" y="189230"/>
                </a:lnTo>
                <a:lnTo>
                  <a:pt x="680491" y="195580"/>
                </a:lnTo>
                <a:lnTo>
                  <a:pt x="673747" y="195580"/>
                </a:lnTo>
                <a:lnTo>
                  <a:pt x="673747" y="201930"/>
                </a:lnTo>
                <a:lnTo>
                  <a:pt x="673747" y="208280"/>
                </a:lnTo>
                <a:lnTo>
                  <a:pt x="667016" y="208280"/>
                </a:lnTo>
                <a:lnTo>
                  <a:pt x="667016" y="215900"/>
                </a:lnTo>
                <a:lnTo>
                  <a:pt x="660285" y="215900"/>
                </a:lnTo>
                <a:lnTo>
                  <a:pt x="660285" y="222250"/>
                </a:lnTo>
                <a:lnTo>
                  <a:pt x="653542" y="222250"/>
                </a:lnTo>
                <a:lnTo>
                  <a:pt x="653542" y="228600"/>
                </a:lnTo>
                <a:lnTo>
                  <a:pt x="653542" y="236220"/>
                </a:lnTo>
                <a:lnTo>
                  <a:pt x="653542" y="242570"/>
                </a:lnTo>
                <a:lnTo>
                  <a:pt x="1078001" y="242570"/>
                </a:lnTo>
                <a:lnTo>
                  <a:pt x="1078001" y="236220"/>
                </a:lnTo>
                <a:lnTo>
                  <a:pt x="1084745" y="236220"/>
                </a:lnTo>
                <a:lnTo>
                  <a:pt x="1084745" y="228600"/>
                </a:lnTo>
                <a:lnTo>
                  <a:pt x="1091476" y="228600"/>
                </a:lnTo>
                <a:lnTo>
                  <a:pt x="1091476" y="222250"/>
                </a:lnTo>
                <a:lnTo>
                  <a:pt x="1098219" y="222250"/>
                </a:lnTo>
                <a:lnTo>
                  <a:pt x="1098219" y="215900"/>
                </a:lnTo>
                <a:lnTo>
                  <a:pt x="1098219" y="208280"/>
                </a:lnTo>
                <a:lnTo>
                  <a:pt x="1098219" y="201930"/>
                </a:lnTo>
                <a:lnTo>
                  <a:pt x="1098219" y="195580"/>
                </a:lnTo>
                <a:lnTo>
                  <a:pt x="1111694" y="195580"/>
                </a:lnTo>
                <a:lnTo>
                  <a:pt x="1111694" y="189230"/>
                </a:lnTo>
                <a:lnTo>
                  <a:pt x="1118438" y="189230"/>
                </a:lnTo>
                <a:lnTo>
                  <a:pt x="1118438" y="181610"/>
                </a:lnTo>
                <a:lnTo>
                  <a:pt x="1118438" y="175260"/>
                </a:lnTo>
                <a:lnTo>
                  <a:pt x="1118438" y="168910"/>
                </a:lnTo>
                <a:lnTo>
                  <a:pt x="1118438" y="161290"/>
                </a:lnTo>
                <a:lnTo>
                  <a:pt x="1125169" y="161290"/>
                </a:lnTo>
                <a:lnTo>
                  <a:pt x="1125169" y="154940"/>
                </a:lnTo>
                <a:lnTo>
                  <a:pt x="1131900" y="154940"/>
                </a:lnTo>
                <a:lnTo>
                  <a:pt x="1131900" y="148590"/>
                </a:lnTo>
                <a:lnTo>
                  <a:pt x="1131900" y="140970"/>
                </a:lnTo>
                <a:lnTo>
                  <a:pt x="1138643" y="140970"/>
                </a:lnTo>
                <a:lnTo>
                  <a:pt x="1138643" y="134620"/>
                </a:lnTo>
                <a:lnTo>
                  <a:pt x="1138643" y="128270"/>
                </a:lnTo>
                <a:lnTo>
                  <a:pt x="1138643" y="120650"/>
                </a:lnTo>
                <a:lnTo>
                  <a:pt x="1138643" y="114300"/>
                </a:lnTo>
                <a:lnTo>
                  <a:pt x="1145374" y="114300"/>
                </a:lnTo>
                <a:lnTo>
                  <a:pt x="1145374" y="107950"/>
                </a:lnTo>
                <a:lnTo>
                  <a:pt x="1145374" y="101600"/>
                </a:lnTo>
                <a:lnTo>
                  <a:pt x="1152118" y="101600"/>
                </a:lnTo>
                <a:lnTo>
                  <a:pt x="1152118" y="60960"/>
                </a:lnTo>
                <a:lnTo>
                  <a:pt x="1158862" y="60960"/>
                </a:lnTo>
                <a:lnTo>
                  <a:pt x="1158862" y="53340"/>
                </a:lnTo>
                <a:lnTo>
                  <a:pt x="1158862" y="46990"/>
                </a:lnTo>
                <a:lnTo>
                  <a:pt x="1158862" y="40640"/>
                </a:lnTo>
                <a:lnTo>
                  <a:pt x="1158862" y="33020"/>
                </a:lnTo>
                <a:lnTo>
                  <a:pt x="1172337" y="33020"/>
                </a:lnTo>
                <a:lnTo>
                  <a:pt x="1172337" y="26670"/>
                </a:lnTo>
                <a:lnTo>
                  <a:pt x="1172337" y="20320"/>
                </a:lnTo>
                <a:lnTo>
                  <a:pt x="1172337" y="13970"/>
                </a:lnTo>
                <a:lnTo>
                  <a:pt x="1172337" y="6350"/>
                </a:lnTo>
                <a:close/>
              </a:path>
            </a:pathLst>
          </a:custGeom>
          <a:solidFill>
            <a:srgbClr val="6D8F48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89" name="bg object 89"/>
          <p:cNvSpPr/>
          <p:nvPr/>
        </p:nvSpPr>
        <p:spPr>
          <a:xfrm>
            <a:off x="8558644" y="13478419"/>
            <a:ext cx="1474576" cy="73660"/>
          </a:xfrm>
          <a:custGeom>
            <a:avLst/>
            <a:gdLst/>
            <a:ahLst/>
            <a:cxnLst/>
            <a:rect l="l" t="t" r="r" b="b"/>
            <a:pathLst>
              <a:path w="1172845" h="73659">
                <a:moveTo>
                  <a:pt x="282968" y="67310"/>
                </a:moveTo>
                <a:lnTo>
                  <a:pt x="276237" y="67310"/>
                </a:lnTo>
                <a:lnTo>
                  <a:pt x="276237" y="60960"/>
                </a:lnTo>
                <a:lnTo>
                  <a:pt x="256032" y="60960"/>
                </a:lnTo>
                <a:lnTo>
                  <a:pt x="256032" y="53340"/>
                </a:lnTo>
                <a:lnTo>
                  <a:pt x="242544" y="53340"/>
                </a:lnTo>
                <a:lnTo>
                  <a:pt x="242544" y="46990"/>
                </a:lnTo>
                <a:lnTo>
                  <a:pt x="235813" y="46990"/>
                </a:lnTo>
                <a:lnTo>
                  <a:pt x="235813" y="40640"/>
                </a:lnTo>
                <a:lnTo>
                  <a:pt x="215595" y="40640"/>
                </a:lnTo>
                <a:lnTo>
                  <a:pt x="215595" y="33020"/>
                </a:lnTo>
                <a:lnTo>
                  <a:pt x="202120" y="33020"/>
                </a:lnTo>
                <a:lnTo>
                  <a:pt x="202120" y="26670"/>
                </a:lnTo>
                <a:lnTo>
                  <a:pt x="168440" y="26670"/>
                </a:lnTo>
                <a:lnTo>
                  <a:pt x="168440" y="13970"/>
                </a:lnTo>
                <a:lnTo>
                  <a:pt x="128016" y="13970"/>
                </a:lnTo>
                <a:lnTo>
                  <a:pt x="128016" y="6350"/>
                </a:lnTo>
                <a:lnTo>
                  <a:pt x="94322" y="6350"/>
                </a:lnTo>
                <a:lnTo>
                  <a:pt x="94322" y="0"/>
                </a:lnTo>
                <a:lnTo>
                  <a:pt x="0" y="0"/>
                </a:lnTo>
                <a:lnTo>
                  <a:pt x="0" y="6350"/>
                </a:lnTo>
                <a:lnTo>
                  <a:pt x="0" y="13970"/>
                </a:lnTo>
                <a:lnTo>
                  <a:pt x="0" y="73660"/>
                </a:lnTo>
                <a:lnTo>
                  <a:pt x="282968" y="73660"/>
                </a:lnTo>
                <a:lnTo>
                  <a:pt x="282968" y="67310"/>
                </a:lnTo>
                <a:close/>
              </a:path>
              <a:path w="1172845" h="73659">
                <a:moveTo>
                  <a:pt x="1172337" y="0"/>
                </a:moveTo>
                <a:lnTo>
                  <a:pt x="1064526" y="0"/>
                </a:lnTo>
                <a:lnTo>
                  <a:pt x="1064526" y="6350"/>
                </a:lnTo>
                <a:lnTo>
                  <a:pt x="1030846" y="6350"/>
                </a:lnTo>
                <a:lnTo>
                  <a:pt x="1030846" y="13970"/>
                </a:lnTo>
                <a:lnTo>
                  <a:pt x="997153" y="13970"/>
                </a:lnTo>
                <a:lnTo>
                  <a:pt x="997153" y="26670"/>
                </a:lnTo>
                <a:lnTo>
                  <a:pt x="976947" y="26670"/>
                </a:lnTo>
                <a:lnTo>
                  <a:pt x="976947" y="33020"/>
                </a:lnTo>
                <a:lnTo>
                  <a:pt x="943254" y="33020"/>
                </a:lnTo>
                <a:lnTo>
                  <a:pt x="943254" y="40640"/>
                </a:lnTo>
                <a:lnTo>
                  <a:pt x="929779" y="40640"/>
                </a:lnTo>
                <a:lnTo>
                  <a:pt x="929779" y="46990"/>
                </a:lnTo>
                <a:lnTo>
                  <a:pt x="923048" y="46990"/>
                </a:lnTo>
                <a:lnTo>
                  <a:pt x="923048" y="53340"/>
                </a:lnTo>
                <a:lnTo>
                  <a:pt x="902830" y="53340"/>
                </a:lnTo>
                <a:lnTo>
                  <a:pt x="902830" y="60960"/>
                </a:lnTo>
                <a:lnTo>
                  <a:pt x="889355" y="60960"/>
                </a:lnTo>
                <a:lnTo>
                  <a:pt x="889355" y="67310"/>
                </a:lnTo>
                <a:lnTo>
                  <a:pt x="875880" y="67310"/>
                </a:lnTo>
                <a:lnTo>
                  <a:pt x="875880" y="73660"/>
                </a:lnTo>
                <a:lnTo>
                  <a:pt x="1172337" y="73660"/>
                </a:lnTo>
                <a:lnTo>
                  <a:pt x="1172337" y="67310"/>
                </a:lnTo>
                <a:lnTo>
                  <a:pt x="1172337" y="60960"/>
                </a:lnTo>
                <a:lnTo>
                  <a:pt x="1172337" y="6350"/>
                </a:lnTo>
                <a:lnTo>
                  <a:pt x="1172337" y="0"/>
                </a:lnTo>
                <a:close/>
              </a:path>
            </a:pathLst>
          </a:custGeom>
          <a:solidFill>
            <a:srgbClr val="6D8F48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90" name="bg object 90"/>
          <p:cNvSpPr/>
          <p:nvPr/>
        </p:nvSpPr>
        <p:spPr>
          <a:xfrm>
            <a:off x="6779762" y="12932319"/>
            <a:ext cx="1651813" cy="1282700"/>
          </a:xfrm>
          <a:custGeom>
            <a:avLst/>
            <a:gdLst/>
            <a:ahLst/>
            <a:cxnLst/>
            <a:rect l="l" t="t" r="r" b="b"/>
            <a:pathLst>
              <a:path w="1313815" h="1282700">
                <a:moveTo>
                  <a:pt x="1071270" y="0"/>
                </a:moveTo>
                <a:lnTo>
                  <a:pt x="781545" y="0"/>
                </a:lnTo>
                <a:lnTo>
                  <a:pt x="781545" y="762000"/>
                </a:lnTo>
                <a:lnTo>
                  <a:pt x="788289" y="762000"/>
                </a:lnTo>
                <a:lnTo>
                  <a:pt x="788289" y="768350"/>
                </a:lnTo>
                <a:lnTo>
                  <a:pt x="795032" y="768350"/>
                </a:lnTo>
                <a:lnTo>
                  <a:pt x="795032" y="774700"/>
                </a:lnTo>
                <a:lnTo>
                  <a:pt x="801763" y="774700"/>
                </a:lnTo>
                <a:lnTo>
                  <a:pt x="801763" y="782320"/>
                </a:lnTo>
                <a:lnTo>
                  <a:pt x="808494" y="782320"/>
                </a:lnTo>
                <a:lnTo>
                  <a:pt x="808494" y="788670"/>
                </a:lnTo>
                <a:lnTo>
                  <a:pt x="815238" y="788670"/>
                </a:lnTo>
                <a:lnTo>
                  <a:pt x="815238" y="795020"/>
                </a:lnTo>
                <a:lnTo>
                  <a:pt x="821969" y="795020"/>
                </a:lnTo>
                <a:lnTo>
                  <a:pt x="821969" y="802640"/>
                </a:lnTo>
                <a:lnTo>
                  <a:pt x="828713" y="802640"/>
                </a:lnTo>
                <a:lnTo>
                  <a:pt x="828713" y="808990"/>
                </a:lnTo>
                <a:lnTo>
                  <a:pt x="835444" y="808990"/>
                </a:lnTo>
                <a:lnTo>
                  <a:pt x="835444" y="815340"/>
                </a:lnTo>
                <a:lnTo>
                  <a:pt x="848918" y="815340"/>
                </a:lnTo>
                <a:lnTo>
                  <a:pt x="848918" y="821690"/>
                </a:lnTo>
                <a:lnTo>
                  <a:pt x="862406" y="821690"/>
                </a:lnTo>
                <a:lnTo>
                  <a:pt x="862406" y="842010"/>
                </a:lnTo>
                <a:lnTo>
                  <a:pt x="869137" y="842010"/>
                </a:lnTo>
                <a:lnTo>
                  <a:pt x="869137" y="849630"/>
                </a:lnTo>
                <a:lnTo>
                  <a:pt x="875880" y="849630"/>
                </a:lnTo>
                <a:lnTo>
                  <a:pt x="875880" y="855980"/>
                </a:lnTo>
                <a:lnTo>
                  <a:pt x="889355" y="855980"/>
                </a:lnTo>
                <a:lnTo>
                  <a:pt x="889355" y="869950"/>
                </a:lnTo>
                <a:lnTo>
                  <a:pt x="896086" y="869950"/>
                </a:lnTo>
                <a:lnTo>
                  <a:pt x="896086" y="876300"/>
                </a:lnTo>
                <a:lnTo>
                  <a:pt x="909561" y="876300"/>
                </a:lnTo>
                <a:lnTo>
                  <a:pt x="909561" y="889000"/>
                </a:lnTo>
                <a:lnTo>
                  <a:pt x="916305" y="889000"/>
                </a:lnTo>
                <a:lnTo>
                  <a:pt x="916305" y="896620"/>
                </a:lnTo>
                <a:lnTo>
                  <a:pt x="929779" y="896620"/>
                </a:lnTo>
                <a:lnTo>
                  <a:pt x="929779" y="909320"/>
                </a:lnTo>
                <a:lnTo>
                  <a:pt x="936510" y="909320"/>
                </a:lnTo>
                <a:lnTo>
                  <a:pt x="936510" y="916940"/>
                </a:lnTo>
                <a:lnTo>
                  <a:pt x="949985" y="916940"/>
                </a:lnTo>
                <a:lnTo>
                  <a:pt x="949985" y="923290"/>
                </a:lnTo>
                <a:lnTo>
                  <a:pt x="956729" y="923290"/>
                </a:lnTo>
                <a:lnTo>
                  <a:pt x="956729" y="937260"/>
                </a:lnTo>
                <a:lnTo>
                  <a:pt x="970203" y="937260"/>
                </a:lnTo>
                <a:lnTo>
                  <a:pt x="970203" y="943610"/>
                </a:lnTo>
                <a:lnTo>
                  <a:pt x="976934" y="943610"/>
                </a:lnTo>
                <a:lnTo>
                  <a:pt x="976934" y="949960"/>
                </a:lnTo>
                <a:lnTo>
                  <a:pt x="983678" y="949960"/>
                </a:lnTo>
                <a:lnTo>
                  <a:pt x="983678" y="957580"/>
                </a:lnTo>
                <a:lnTo>
                  <a:pt x="990409" y="957580"/>
                </a:lnTo>
                <a:lnTo>
                  <a:pt x="990409" y="970280"/>
                </a:lnTo>
                <a:lnTo>
                  <a:pt x="1003884" y="970280"/>
                </a:lnTo>
                <a:lnTo>
                  <a:pt x="1003884" y="984250"/>
                </a:lnTo>
                <a:lnTo>
                  <a:pt x="1010627" y="984250"/>
                </a:lnTo>
                <a:lnTo>
                  <a:pt x="1010627" y="990600"/>
                </a:lnTo>
                <a:lnTo>
                  <a:pt x="1017358" y="990600"/>
                </a:lnTo>
                <a:lnTo>
                  <a:pt x="1017358" y="996950"/>
                </a:lnTo>
                <a:lnTo>
                  <a:pt x="1030846" y="996950"/>
                </a:lnTo>
                <a:lnTo>
                  <a:pt x="1030846" y="1010920"/>
                </a:lnTo>
                <a:lnTo>
                  <a:pt x="1044321" y="1010920"/>
                </a:lnTo>
                <a:lnTo>
                  <a:pt x="1044321" y="1024890"/>
                </a:lnTo>
                <a:lnTo>
                  <a:pt x="1057783" y="1024890"/>
                </a:lnTo>
                <a:lnTo>
                  <a:pt x="1057783" y="1037590"/>
                </a:lnTo>
                <a:lnTo>
                  <a:pt x="1071270" y="1037590"/>
                </a:lnTo>
                <a:lnTo>
                  <a:pt x="1071270" y="1024890"/>
                </a:lnTo>
                <a:lnTo>
                  <a:pt x="1071270" y="1010920"/>
                </a:lnTo>
                <a:lnTo>
                  <a:pt x="1071270" y="762000"/>
                </a:lnTo>
                <a:lnTo>
                  <a:pt x="1071270" y="0"/>
                </a:lnTo>
                <a:close/>
              </a:path>
              <a:path w="1313815" h="1282700">
                <a:moveTo>
                  <a:pt x="1293609" y="1280160"/>
                </a:moveTo>
                <a:lnTo>
                  <a:pt x="1286865" y="1280160"/>
                </a:lnTo>
                <a:lnTo>
                  <a:pt x="1286865" y="1273810"/>
                </a:lnTo>
                <a:lnTo>
                  <a:pt x="1280134" y="1273810"/>
                </a:lnTo>
                <a:lnTo>
                  <a:pt x="1280134" y="1267460"/>
                </a:lnTo>
                <a:lnTo>
                  <a:pt x="1273390" y="1267460"/>
                </a:lnTo>
                <a:lnTo>
                  <a:pt x="1273390" y="1259840"/>
                </a:lnTo>
                <a:lnTo>
                  <a:pt x="1259916" y="1259840"/>
                </a:lnTo>
                <a:lnTo>
                  <a:pt x="1259916" y="1253490"/>
                </a:lnTo>
                <a:lnTo>
                  <a:pt x="1253185" y="1253490"/>
                </a:lnTo>
                <a:lnTo>
                  <a:pt x="1253185" y="1247140"/>
                </a:lnTo>
                <a:lnTo>
                  <a:pt x="1246441" y="1247140"/>
                </a:lnTo>
                <a:lnTo>
                  <a:pt x="1246441" y="1239520"/>
                </a:lnTo>
                <a:lnTo>
                  <a:pt x="1239697" y="1239520"/>
                </a:lnTo>
                <a:lnTo>
                  <a:pt x="1239697" y="1233170"/>
                </a:lnTo>
                <a:lnTo>
                  <a:pt x="0" y="1233170"/>
                </a:lnTo>
                <a:lnTo>
                  <a:pt x="0" y="1282700"/>
                </a:lnTo>
                <a:lnTo>
                  <a:pt x="1293609" y="1282700"/>
                </a:lnTo>
                <a:lnTo>
                  <a:pt x="1293609" y="1280160"/>
                </a:lnTo>
                <a:close/>
              </a:path>
              <a:path w="1313815" h="1282700">
                <a:moveTo>
                  <a:pt x="1313815" y="0"/>
                </a:moveTo>
                <a:lnTo>
                  <a:pt x="1084745" y="0"/>
                </a:lnTo>
                <a:lnTo>
                  <a:pt x="1084745" y="1057910"/>
                </a:lnTo>
                <a:lnTo>
                  <a:pt x="1091476" y="1057910"/>
                </a:lnTo>
                <a:lnTo>
                  <a:pt x="1091476" y="1064260"/>
                </a:lnTo>
                <a:lnTo>
                  <a:pt x="1098219" y="1064260"/>
                </a:lnTo>
                <a:lnTo>
                  <a:pt x="1098219" y="1071880"/>
                </a:lnTo>
                <a:lnTo>
                  <a:pt x="1104950" y="1071880"/>
                </a:lnTo>
                <a:lnTo>
                  <a:pt x="1104950" y="1078230"/>
                </a:lnTo>
                <a:lnTo>
                  <a:pt x="1111694" y="1078230"/>
                </a:lnTo>
                <a:lnTo>
                  <a:pt x="1111694" y="1084580"/>
                </a:lnTo>
                <a:lnTo>
                  <a:pt x="1118425" y="1084580"/>
                </a:lnTo>
                <a:lnTo>
                  <a:pt x="1118425" y="1092200"/>
                </a:lnTo>
                <a:lnTo>
                  <a:pt x="1125169" y="1092200"/>
                </a:lnTo>
                <a:lnTo>
                  <a:pt x="1125169" y="1098550"/>
                </a:lnTo>
                <a:lnTo>
                  <a:pt x="1131900" y="1098550"/>
                </a:lnTo>
                <a:lnTo>
                  <a:pt x="1131900" y="1104900"/>
                </a:lnTo>
                <a:lnTo>
                  <a:pt x="1138643" y="1104900"/>
                </a:lnTo>
                <a:lnTo>
                  <a:pt x="1138643" y="1112520"/>
                </a:lnTo>
                <a:lnTo>
                  <a:pt x="1145374" y="1112520"/>
                </a:lnTo>
                <a:lnTo>
                  <a:pt x="1145374" y="1118870"/>
                </a:lnTo>
                <a:lnTo>
                  <a:pt x="1152118" y="1118870"/>
                </a:lnTo>
                <a:lnTo>
                  <a:pt x="1152118" y="1125220"/>
                </a:lnTo>
                <a:lnTo>
                  <a:pt x="1158849" y="1125220"/>
                </a:lnTo>
                <a:lnTo>
                  <a:pt x="1158849" y="1131570"/>
                </a:lnTo>
                <a:lnTo>
                  <a:pt x="1165593" y="1131570"/>
                </a:lnTo>
                <a:lnTo>
                  <a:pt x="1165593" y="1139190"/>
                </a:lnTo>
                <a:lnTo>
                  <a:pt x="1172324" y="1139190"/>
                </a:lnTo>
                <a:lnTo>
                  <a:pt x="1172324" y="1145540"/>
                </a:lnTo>
                <a:lnTo>
                  <a:pt x="1179068" y="1145540"/>
                </a:lnTo>
                <a:lnTo>
                  <a:pt x="1179068" y="1151890"/>
                </a:lnTo>
                <a:lnTo>
                  <a:pt x="1185799" y="1151890"/>
                </a:lnTo>
                <a:lnTo>
                  <a:pt x="1185799" y="1165860"/>
                </a:lnTo>
                <a:lnTo>
                  <a:pt x="1199273" y="1165860"/>
                </a:lnTo>
                <a:lnTo>
                  <a:pt x="1199273" y="1172210"/>
                </a:lnTo>
                <a:lnTo>
                  <a:pt x="1206017" y="1172210"/>
                </a:lnTo>
                <a:lnTo>
                  <a:pt x="1206017" y="1179830"/>
                </a:lnTo>
                <a:lnTo>
                  <a:pt x="1212748" y="1179830"/>
                </a:lnTo>
                <a:lnTo>
                  <a:pt x="1212748" y="1186180"/>
                </a:lnTo>
                <a:lnTo>
                  <a:pt x="1219492" y="1186180"/>
                </a:lnTo>
                <a:lnTo>
                  <a:pt x="1219492" y="1192530"/>
                </a:lnTo>
                <a:lnTo>
                  <a:pt x="1226223" y="1192530"/>
                </a:lnTo>
                <a:lnTo>
                  <a:pt x="1226223" y="1200150"/>
                </a:lnTo>
                <a:lnTo>
                  <a:pt x="1232966" y="1200150"/>
                </a:lnTo>
                <a:lnTo>
                  <a:pt x="1232966" y="1206500"/>
                </a:lnTo>
                <a:lnTo>
                  <a:pt x="1239697" y="1206500"/>
                </a:lnTo>
                <a:lnTo>
                  <a:pt x="1239697" y="1212850"/>
                </a:lnTo>
                <a:lnTo>
                  <a:pt x="1246441" y="1212850"/>
                </a:lnTo>
                <a:lnTo>
                  <a:pt x="1246441" y="1219200"/>
                </a:lnTo>
                <a:lnTo>
                  <a:pt x="1253185" y="1219200"/>
                </a:lnTo>
                <a:lnTo>
                  <a:pt x="1253185" y="1226820"/>
                </a:lnTo>
                <a:lnTo>
                  <a:pt x="1259916" y="1226820"/>
                </a:lnTo>
                <a:lnTo>
                  <a:pt x="1259916" y="1233170"/>
                </a:lnTo>
                <a:lnTo>
                  <a:pt x="1266659" y="1233170"/>
                </a:lnTo>
                <a:lnTo>
                  <a:pt x="1266659" y="1239520"/>
                </a:lnTo>
                <a:lnTo>
                  <a:pt x="1273390" y="1239520"/>
                </a:lnTo>
                <a:lnTo>
                  <a:pt x="1273390" y="1247140"/>
                </a:lnTo>
                <a:lnTo>
                  <a:pt x="1280134" y="1247140"/>
                </a:lnTo>
                <a:lnTo>
                  <a:pt x="1280134" y="1253490"/>
                </a:lnTo>
                <a:lnTo>
                  <a:pt x="1286865" y="1253490"/>
                </a:lnTo>
                <a:lnTo>
                  <a:pt x="1286865" y="1259840"/>
                </a:lnTo>
                <a:lnTo>
                  <a:pt x="1293609" y="1259840"/>
                </a:lnTo>
                <a:lnTo>
                  <a:pt x="1293609" y="1267460"/>
                </a:lnTo>
                <a:lnTo>
                  <a:pt x="1300340" y="1267460"/>
                </a:lnTo>
                <a:lnTo>
                  <a:pt x="1300340" y="1273810"/>
                </a:lnTo>
                <a:lnTo>
                  <a:pt x="1313815" y="1273810"/>
                </a:lnTo>
                <a:lnTo>
                  <a:pt x="1313815" y="1267460"/>
                </a:lnTo>
                <a:lnTo>
                  <a:pt x="1313815" y="1259840"/>
                </a:lnTo>
                <a:lnTo>
                  <a:pt x="1313815" y="1057910"/>
                </a:lnTo>
                <a:lnTo>
                  <a:pt x="1313815" y="0"/>
                </a:lnTo>
                <a:close/>
              </a:path>
            </a:pathLst>
          </a:custGeom>
          <a:solidFill>
            <a:srgbClr val="6D8F48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91" name="bg object 91"/>
          <p:cNvSpPr/>
          <p:nvPr/>
        </p:nvSpPr>
        <p:spPr>
          <a:xfrm>
            <a:off x="6779763" y="13714639"/>
            <a:ext cx="1559203" cy="457200"/>
          </a:xfrm>
          <a:custGeom>
            <a:avLst/>
            <a:gdLst/>
            <a:ahLst/>
            <a:cxnLst/>
            <a:rect l="l" t="t" r="r" b="b"/>
            <a:pathLst>
              <a:path w="1240154" h="457200">
                <a:moveTo>
                  <a:pt x="1051052" y="261620"/>
                </a:moveTo>
                <a:lnTo>
                  <a:pt x="1044321" y="261620"/>
                </a:lnTo>
                <a:lnTo>
                  <a:pt x="1044321" y="255270"/>
                </a:lnTo>
                <a:lnTo>
                  <a:pt x="1037577" y="255270"/>
                </a:lnTo>
                <a:lnTo>
                  <a:pt x="1037577" y="248920"/>
                </a:lnTo>
                <a:lnTo>
                  <a:pt x="1030846" y="248920"/>
                </a:lnTo>
                <a:lnTo>
                  <a:pt x="1030846" y="242570"/>
                </a:lnTo>
                <a:lnTo>
                  <a:pt x="1024102" y="242570"/>
                </a:lnTo>
                <a:lnTo>
                  <a:pt x="1024102" y="234950"/>
                </a:lnTo>
                <a:lnTo>
                  <a:pt x="1017358" y="234950"/>
                </a:lnTo>
                <a:lnTo>
                  <a:pt x="1017358" y="228600"/>
                </a:lnTo>
                <a:lnTo>
                  <a:pt x="1010627" y="228600"/>
                </a:lnTo>
                <a:lnTo>
                  <a:pt x="1010627" y="222250"/>
                </a:lnTo>
                <a:lnTo>
                  <a:pt x="1003884" y="222250"/>
                </a:lnTo>
                <a:lnTo>
                  <a:pt x="1003884" y="208280"/>
                </a:lnTo>
                <a:lnTo>
                  <a:pt x="990409" y="208280"/>
                </a:lnTo>
                <a:lnTo>
                  <a:pt x="990409" y="201930"/>
                </a:lnTo>
                <a:lnTo>
                  <a:pt x="983678" y="201930"/>
                </a:lnTo>
                <a:lnTo>
                  <a:pt x="983678" y="194310"/>
                </a:lnTo>
                <a:lnTo>
                  <a:pt x="976934" y="194310"/>
                </a:lnTo>
                <a:lnTo>
                  <a:pt x="976934" y="187960"/>
                </a:lnTo>
                <a:lnTo>
                  <a:pt x="970203" y="187960"/>
                </a:lnTo>
                <a:lnTo>
                  <a:pt x="970203" y="175260"/>
                </a:lnTo>
                <a:lnTo>
                  <a:pt x="956729" y="175260"/>
                </a:lnTo>
                <a:lnTo>
                  <a:pt x="956729" y="167640"/>
                </a:lnTo>
                <a:lnTo>
                  <a:pt x="949985" y="167640"/>
                </a:lnTo>
                <a:lnTo>
                  <a:pt x="949985" y="161290"/>
                </a:lnTo>
                <a:lnTo>
                  <a:pt x="943254" y="161290"/>
                </a:lnTo>
                <a:lnTo>
                  <a:pt x="943254" y="154940"/>
                </a:lnTo>
                <a:lnTo>
                  <a:pt x="936510" y="154940"/>
                </a:lnTo>
                <a:lnTo>
                  <a:pt x="936510" y="147320"/>
                </a:lnTo>
                <a:lnTo>
                  <a:pt x="929779" y="147320"/>
                </a:lnTo>
                <a:lnTo>
                  <a:pt x="929779" y="140970"/>
                </a:lnTo>
                <a:lnTo>
                  <a:pt x="923036" y="140970"/>
                </a:lnTo>
                <a:lnTo>
                  <a:pt x="923036" y="134620"/>
                </a:lnTo>
                <a:lnTo>
                  <a:pt x="916305" y="134620"/>
                </a:lnTo>
                <a:lnTo>
                  <a:pt x="916305" y="127000"/>
                </a:lnTo>
                <a:lnTo>
                  <a:pt x="909561" y="127000"/>
                </a:lnTo>
                <a:lnTo>
                  <a:pt x="909561" y="120650"/>
                </a:lnTo>
                <a:lnTo>
                  <a:pt x="902830" y="120650"/>
                </a:lnTo>
                <a:lnTo>
                  <a:pt x="902830" y="114300"/>
                </a:lnTo>
                <a:lnTo>
                  <a:pt x="896086" y="114300"/>
                </a:lnTo>
                <a:lnTo>
                  <a:pt x="896086" y="106680"/>
                </a:lnTo>
                <a:lnTo>
                  <a:pt x="889355" y="106680"/>
                </a:lnTo>
                <a:lnTo>
                  <a:pt x="889355" y="100330"/>
                </a:lnTo>
                <a:lnTo>
                  <a:pt x="882611" y="100330"/>
                </a:lnTo>
                <a:lnTo>
                  <a:pt x="882611" y="93980"/>
                </a:lnTo>
                <a:lnTo>
                  <a:pt x="875880" y="93980"/>
                </a:lnTo>
                <a:lnTo>
                  <a:pt x="875880" y="87630"/>
                </a:lnTo>
                <a:lnTo>
                  <a:pt x="869137" y="87630"/>
                </a:lnTo>
                <a:lnTo>
                  <a:pt x="869137" y="80010"/>
                </a:lnTo>
                <a:lnTo>
                  <a:pt x="862406" y="80010"/>
                </a:lnTo>
                <a:lnTo>
                  <a:pt x="862406" y="73660"/>
                </a:lnTo>
                <a:lnTo>
                  <a:pt x="855662" y="73660"/>
                </a:lnTo>
                <a:lnTo>
                  <a:pt x="855662" y="67310"/>
                </a:lnTo>
                <a:lnTo>
                  <a:pt x="848918" y="67310"/>
                </a:lnTo>
                <a:lnTo>
                  <a:pt x="848918" y="59690"/>
                </a:lnTo>
                <a:lnTo>
                  <a:pt x="842187" y="59690"/>
                </a:lnTo>
                <a:lnTo>
                  <a:pt x="842187" y="53340"/>
                </a:lnTo>
                <a:lnTo>
                  <a:pt x="835444" y="53340"/>
                </a:lnTo>
                <a:lnTo>
                  <a:pt x="835444" y="46990"/>
                </a:lnTo>
                <a:lnTo>
                  <a:pt x="828713" y="46990"/>
                </a:lnTo>
                <a:lnTo>
                  <a:pt x="828713" y="39370"/>
                </a:lnTo>
                <a:lnTo>
                  <a:pt x="821969" y="39370"/>
                </a:lnTo>
                <a:lnTo>
                  <a:pt x="821969" y="33020"/>
                </a:lnTo>
                <a:lnTo>
                  <a:pt x="815238" y="33020"/>
                </a:lnTo>
                <a:lnTo>
                  <a:pt x="815238" y="26670"/>
                </a:lnTo>
                <a:lnTo>
                  <a:pt x="808494" y="26670"/>
                </a:lnTo>
                <a:lnTo>
                  <a:pt x="808494" y="20320"/>
                </a:lnTo>
                <a:lnTo>
                  <a:pt x="801763" y="20320"/>
                </a:lnTo>
                <a:lnTo>
                  <a:pt x="801763" y="12700"/>
                </a:lnTo>
                <a:lnTo>
                  <a:pt x="795032" y="12700"/>
                </a:lnTo>
                <a:lnTo>
                  <a:pt x="795032" y="6350"/>
                </a:lnTo>
                <a:lnTo>
                  <a:pt x="788289" y="6350"/>
                </a:lnTo>
                <a:lnTo>
                  <a:pt x="788289" y="0"/>
                </a:lnTo>
                <a:lnTo>
                  <a:pt x="0" y="0"/>
                </a:lnTo>
                <a:lnTo>
                  <a:pt x="0" y="275590"/>
                </a:lnTo>
                <a:lnTo>
                  <a:pt x="1051052" y="275590"/>
                </a:lnTo>
                <a:lnTo>
                  <a:pt x="1051052" y="261620"/>
                </a:lnTo>
                <a:close/>
              </a:path>
              <a:path w="1240154" h="457200">
                <a:moveTo>
                  <a:pt x="1239697" y="450850"/>
                </a:moveTo>
                <a:lnTo>
                  <a:pt x="1232966" y="450850"/>
                </a:lnTo>
                <a:lnTo>
                  <a:pt x="1232966" y="444500"/>
                </a:lnTo>
                <a:lnTo>
                  <a:pt x="1226223" y="444500"/>
                </a:lnTo>
                <a:lnTo>
                  <a:pt x="1226223" y="436880"/>
                </a:lnTo>
                <a:lnTo>
                  <a:pt x="1219492" y="436880"/>
                </a:lnTo>
                <a:lnTo>
                  <a:pt x="1219492" y="424180"/>
                </a:lnTo>
                <a:lnTo>
                  <a:pt x="1212748" y="424180"/>
                </a:lnTo>
                <a:lnTo>
                  <a:pt x="1212748" y="417830"/>
                </a:lnTo>
                <a:lnTo>
                  <a:pt x="1199273" y="417830"/>
                </a:lnTo>
                <a:lnTo>
                  <a:pt x="1199273" y="403860"/>
                </a:lnTo>
                <a:lnTo>
                  <a:pt x="1185799" y="403860"/>
                </a:lnTo>
                <a:lnTo>
                  <a:pt x="1185799" y="397510"/>
                </a:lnTo>
                <a:lnTo>
                  <a:pt x="1179068" y="397510"/>
                </a:lnTo>
                <a:lnTo>
                  <a:pt x="1179068" y="389890"/>
                </a:lnTo>
                <a:lnTo>
                  <a:pt x="1172324" y="389890"/>
                </a:lnTo>
                <a:lnTo>
                  <a:pt x="1172324" y="383540"/>
                </a:lnTo>
                <a:lnTo>
                  <a:pt x="1165593" y="383540"/>
                </a:lnTo>
                <a:lnTo>
                  <a:pt x="1165593" y="377190"/>
                </a:lnTo>
                <a:lnTo>
                  <a:pt x="1158849" y="377190"/>
                </a:lnTo>
                <a:lnTo>
                  <a:pt x="1158849" y="363220"/>
                </a:lnTo>
                <a:lnTo>
                  <a:pt x="1145374" y="363220"/>
                </a:lnTo>
                <a:lnTo>
                  <a:pt x="1145374" y="356870"/>
                </a:lnTo>
                <a:lnTo>
                  <a:pt x="1138643" y="356870"/>
                </a:lnTo>
                <a:lnTo>
                  <a:pt x="1138643" y="349250"/>
                </a:lnTo>
                <a:lnTo>
                  <a:pt x="1131900" y="349250"/>
                </a:lnTo>
                <a:lnTo>
                  <a:pt x="1131900" y="342900"/>
                </a:lnTo>
                <a:lnTo>
                  <a:pt x="1125169" y="342900"/>
                </a:lnTo>
                <a:lnTo>
                  <a:pt x="1125169" y="336550"/>
                </a:lnTo>
                <a:lnTo>
                  <a:pt x="1118425" y="336550"/>
                </a:lnTo>
                <a:lnTo>
                  <a:pt x="1118425" y="330200"/>
                </a:lnTo>
                <a:lnTo>
                  <a:pt x="1111694" y="330200"/>
                </a:lnTo>
                <a:lnTo>
                  <a:pt x="1111694" y="322580"/>
                </a:lnTo>
                <a:lnTo>
                  <a:pt x="1104950" y="322580"/>
                </a:lnTo>
                <a:lnTo>
                  <a:pt x="1104950" y="316230"/>
                </a:lnTo>
                <a:lnTo>
                  <a:pt x="1098219" y="316230"/>
                </a:lnTo>
                <a:lnTo>
                  <a:pt x="1098219" y="309880"/>
                </a:lnTo>
                <a:lnTo>
                  <a:pt x="1091476" y="309880"/>
                </a:lnTo>
                <a:lnTo>
                  <a:pt x="1091476" y="302260"/>
                </a:lnTo>
                <a:lnTo>
                  <a:pt x="1084745" y="302260"/>
                </a:lnTo>
                <a:lnTo>
                  <a:pt x="1084745" y="295910"/>
                </a:lnTo>
                <a:lnTo>
                  <a:pt x="0" y="295910"/>
                </a:lnTo>
                <a:lnTo>
                  <a:pt x="0" y="302260"/>
                </a:lnTo>
                <a:lnTo>
                  <a:pt x="0" y="309880"/>
                </a:lnTo>
                <a:lnTo>
                  <a:pt x="0" y="457200"/>
                </a:lnTo>
                <a:lnTo>
                  <a:pt x="1239697" y="457200"/>
                </a:lnTo>
                <a:lnTo>
                  <a:pt x="1239697" y="450850"/>
                </a:lnTo>
                <a:close/>
              </a:path>
            </a:pathLst>
          </a:custGeom>
          <a:solidFill>
            <a:srgbClr val="6D8F48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92" name="bg object 92"/>
          <p:cNvSpPr/>
          <p:nvPr/>
        </p:nvSpPr>
        <p:spPr>
          <a:xfrm>
            <a:off x="9066899" y="12932319"/>
            <a:ext cx="432713" cy="754380"/>
          </a:xfrm>
          <a:custGeom>
            <a:avLst/>
            <a:gdLst/>
            <a:ahLst/>
            <a:cxnLst/>
            <a:rect l="l" t="t" r="r" b="b"/>
            <a:pathLst>
              <a:path w="344170" h="754380">
                <a:moveTo>
                  <a:pt x="343611" y="269240"/>
                </a:moveTo>
                <a:lnTo>
                  <a:pt x="336880" y="269240"/>
                </a:lnTo>
                <a:lnTo>
                  <a:pt x="336880" y="248920"/>
                </a:lnTo>
                <a:lnTo>
                  <a:pt x="336880" y="242570"/>
                </a:lnTo>
                <a:lnTo>
                  <a:pt x="330136" y="242570"/>
                </a:lnTo>
                <a:lnTo>
                  <a:pt x="330136" y="215900"/>
                </a:lnTo>
                <a:lnTo>
                  <a:pt x="323405" y="215900"/>
                </a:lnTo>
                <a:lnTo>
                  <a:pt x="323405" y="189230"/>
                </a:lnTo>
                <a:lnTo>
                  <a:pt x="316661" y="189230"/>
                </a:lnTo>
                <a:lnTo>
                  <a:pt x="316661" y="181610"/>
                </a:lnTo>
                <a:lnTo>
                  <a:pt x="316661" y="175260"/>
                </a:lnTo>
                <a:lnTo>
                  <a:pt x="309930" y="175260"/>
                </a:lnTo>
                <a:lnTo>
                  <a:pt x="309930" y="142240"/>
                </a:lnTo>
                <a:lnTo>
                  <a:pt x="303187" y="142240"/>
                </a:lnTo>
                <a:lnTo>
                  <a:pt x="303187" y="128270"/>
                </a:lnTo>
                <a:lnTo>
                  <a:pt x="296456" y="128270"/>
                </a:lnTo>
                <a:lnTo>
                  <a:pt x="296456" y="121920"/>
                </a:lnTo>
                <a:lnTo>
                  <a:pt x="289712" y="121920"/>
                </a:lnTo>
                <a:lnTo>
                  <a:pt x="289712" y="107950"/>
                </a:lnTo>
                <a:lnTo>
                  <a:pt x="282981" y="107950"/>
                </a:lnTo>
                <a:lnTo>
                  <a:pt x="282981" y="87630"/>
                </a:lnTo>
                <a:lnTo>
                  <a:pt x="282981" y="81280"/>
                </a:lnTo>
                <a:lnTo>
                  <a:pt x="276237" y="81280"/>
                </a:lnTo>
                <a:lnTo>
                  <a:pt x="276237" y="74930"/>
                </a:lnTo>
                <a:lnTo>
                  <a:pt x="269494" y="74930"/>
                </a:lnTo>
                <a:lnTo>
                  <a:pt x="269494" y="67310"/>
                </a:lnTo>
                <a:lnTo>
                  <a:pt x="269494" y="60960"/>
                </a:lnTo>
                <a:lnTo>
                  <a:pt x="262763" y="60960"/>
                </a:lnTo>
                <a:lnTo>
                  <a:pt x="262763" y="54610"/>
                </a:lnTo>
                <a:lnTo>
                  <a:pt x="256032" y="54610"/>
                </a:lnTo>
                <a:lnTo>
                  <a:pt x="256032" y="40640"/>
                </a:lnTo>
                <a:lnTo>
                  <a:pt x="249288" y="40640"/>
                </a:lnTo>
                <a:lnTo>
                  <a:pt x="249288" y="26670"/>
                </a:lnTo>
                <a:lnTo>
                  <a:pt x="242557" y="26670"/>
                </a:lnTo>
                <a:lnTo>
                  <a:pt x="242557" y="20320"/>
                </a:lnTo>
                <a:lnTo>
                  <a:pt x="235813" y="20320"/>
                </a:lnTo>
                <a:lnTo>
                  <a:pt x="235813" y="13970"/>
                </a:lnTo>
                <a:lnTo>
                  <a:pt x="229069" y="13970"/>
                </a:lnTo>
                <a:lnTo>
                  <a:pt x="229069" y="0"/>
                </a:lnTo>
                <a:lnTo>
                  <a:pt x="121272" y="0"/>
                </a:lnTo>
                <a:lnTo>
                  <a:pt x="121272" y="13970"/>
                </a:lnTo>
                <a:lnTo>
                  <a:pt x="114528" y="13970"/>
                </a:lnTo>
                <a:lnTo>
                  <a:pt x="114528" y="20320"/>
                </a:lnTo>
                <a:lnTo>
                  <a:pt x="107797" y="20320"/>
                </a:lnTo>
                <a:lnTo>
                  <a:pt x="107797" y="26670"/>
                </a:lnTo>
                <a:lnTo>
                  <a:pt x="101066" y="26670"/>
                </a:lnTo>
                <a:lnTo>
                  <a:pt x="101066" y="40640"/>
                </a:lnTo>
                <a:lnTo>
                  <a:pt x="87591" y="40640"/>
                </a:lnTo>
                <a:lnTo>
                  <a:pt x="87591" y="54610"/>
                </a:lnTo>
                <a:lnTo>
                  <a:pt x="80848" y="54610"/>
                </a:lnTo>
                <a:lnTo>
                  <a:pt x="80848" y="60960"/>
                </a:lnTo>
                <a:lnTo>
                  <a:pt x="80848" y="67310"/>
                </a:lnTo>
                <a:lnTo>
                  <a:pt x="74104" y="67310"/>
                </a:lnTo>
                <a:lnTo>
                  <a:pt x="74104" y="74930"/>
                </a:lnTo>
                <a:lnTo>
                  <a:pt x="74104" y="81280"/>
                </a:lnTo>
                <a:lnTo>
                  <a:pt x="67373" y="81280"/>
                </a:lnTo>
                <a:lnTo>
                  <a:pt x="67373" y="87630"/>
                </a:lnTo>
                <a:lnTo>
                  <a:pt x="60629" y="87630"/>
                </a:lnTo>
                <a:lnTo>
                  <a:pt x="60629" y="107950"/>
                </a:lnTo>
                <a:lnTo>
                  <a:pt x="53898" y="107950"/>
                </a:lnTo>
                <a:lnTo>
                  <a:pt x="53898" y="121920"/>
                </a:lnTo>
                <a:lnTo>
                  <a:pt x="47155" y="121920"/>
                </a:lnTo>
                <a:lnTo>
                  <a:pt x="47155" y="128270"/>
                </a:lnTo>
                <a:lnTo>
                  <a:pt x="40424" y="128270"/>
                </a:lnTo>
                <a:lnTo>
                  <a:pt x="40424" y="142240"/>
                </a:lnTo>
                <a:lnTo>
                  <a:pt x="33680" y="142240"/>
                </a:lnTo>
                <a:lnTo>
                  <a:pt x="33680" y="175260"/>
                </a:lnTo>
                <a:lnTo>
                  <a:pt x="33680" y="181610"/>
                </a:lnTo>
                <a:lnTo>
                  <a:pt x="26949" y="181610"/>
                </a:lnTo>
                <a:lnTo>
                  <a:pt x="26949" y="189230"/>
                </a:lnTo>
                <a:lnTo>
                  <a:pt x="20205" y="189230"/>
                </a:lnTo>
                <a:lnTo>
                  <a:pt x="20205" y="215900"/>
                </a:lnTo>
                <a:lnTo>
                  <a:pt x="13474" y="215900"/>
                </a:lnTo>
                <a:lnTo>
                  <a:pt x="13474" y="242570"/>
                </a:lnTo>
                <a:lnTo>
                  <a:pt x="13474" y="248920"/>
                </a:lnTo>
                <a:lnTo>
                  <a:pt x="6731" y="248920"/>
                </a:lnTo>
                <a:lnTo>
                  <a:pt x="6731" y="269240"/>
                </a:lnTo>
                <a:lnTo>
                  <a:pt x="6731" y="289560"/>
                </a:lnTo>
                <a:lnTo>
                  <a:pt x="0" y="289560"/>
                </a:lnTo>
                <a:lnTo>
                  <a:pt x="0" y="431800"/>
                </a:lnTo>
                <a:lnTo>
                  <a:pt x="6731" y="431800"/>
                </a:lnTo>
                <a:lnTo>
                  <a:pt x="6731" y="452120"/>
                </a:lnTo>
                <a:lnTo>
                  <a:pt x="13474" y="452120"/>
                </a:lnTo>
                <a:lnTo>
                  <a:pt x="13474" y="464820"/>
                </a:lnTo>
                <a:lnTo>
                  <a:pt x="13474" y="499110"/>
                </a:lnTo>
                <a:lnTo>
                  <a:pt x="20205" y="499110"/>
                </a:lnTo>
                <a:lnTo>
                  <a:pt x="20205" y="525780"/>
                </a:lnTo>
                <a:lnTo>
                  <a:pt x="26949" y="525780"/>
                </a:lnTo>
                <a:lnTo>
                  <a:pt x="26949" y="539750"/>
                </a:lnTo>
                <a:lnTo>
                  <a:pt x="33680" y="539750"/>
                </a:lnTo>
                <a:lnTo>
                  <a:pt x="33680" y="552450"/>
                </a:lnTo>
                <a:lnTo>
                  <a:pt x="33680" y="560070"/>
                </a:lnTo>
                <a:lnTo>
                  <a:pt x="33680" y="566420"/>
                </a:lnTo>
                <a:lnTo>
                  <a:pt x="40424" y="566420"/>
                </a:lnTo>
                <a:lnTo>
                  <a:pt x="40424" y="586740"/>
                </a:lnTo>
                <a:lnTo>
                  <a:pt x="53898" y="586740"/>
                </a:lnTo>
                <a:lnTo>
                  <a:pt x="53898" y="593090"/>
                </a:lnTo>
                <a:lnTo>
                  <a:pt x="53898" y="607060"/>
                </a:lnTo>
                <a:lnTo>
                  <a:pt x="60629" y="607060"/>
                </a:lnTo>
                <a:lnTo>
                  <a:pt x="60629" y="613410"/>
                </a:lnTo>
                <a:lnTo>
                  <a:pt x="67373" y="613410"/>
                </a:lnTo>
                <a:lnTo>
                  <a:pt x="67373" y="627380"/>
                </a:lnTo>
                <a:lnTo>
                  <a:pt x="74104" y="627380"/>
                </a:lnTo>
                <a:lnTo>
                  <a:pt x="74104" y="640080"/>
                </a:lnTo>
                <a:lnTo>
                  <a:pt x="74104" y="646430"/>
                </a:lnTo>
                <a:lnTo>
                  <a:pt x="80848" y="646430"/>
                </a:lnTo>
                <a:lnTo>
                  <a:pt x="80848" y="660400"/>
                </a:lnTo>
                <a:lnTo>
                  <a:pt x="87591" y="660400"/>
                </a:lnTo>
                <a:lnTo>
                  <a:pt x="87591" y="666750"/>
                </a:lnTo>
                <a:lnTo>
                  <a:pt x="94322" y="666750"/>
                </a:lnTo>
                <a:lnTo>
                  <a:pt x="94322" y="680720"/>
                </a:lnTo>
                <a:lnTo>
                  <a:pt x="107797" y="680720"/>
                </a:lnTo>
                <a:lnTo>
                  <a:pt x="107797" y="687070"/>
                </a:lnTo>
                <a:lnTo>
                  <a:pt x="114528" y="687070"/>
                </a:lnTo>
                <a:lnTo>
                  <a:pt x="114528" y="694690"/>
                </a:lnTo>
                <a:lnTo>
                  <a:pt x="114528" y="701040"/>
                </a:lnTo>
                <a:lnTo>
                  <a:pt x="121272" y="701040"/>
                </a:lnTo>
                <a:lnTo>
                  <a:pt x="121272" y="715010"/>
                </a:lnTo>
                <a:lnTo>
                  <a:pt x="128016" y="715010"/>
                </a:lnTo>
                <a:lnTo>
                  <a:pt x="128016" y="721360"/>
                </a:lnTo>
                <a:lnTo>
                  <a:pt x="134747" y="721360"/>
                </a:lnTo>
                <a:lnTo>
                  <a:pt x="134747" y="727710"/>
                </a:lnTo>
                <a:lnTo>
                  <a:pt x="141490" y="727710"/>
                </a:lnTo>
                <a:lnTo>
                  <a:pt x="141490" y="734060"/>
                </a:lnTo>
                <a:lnTo>
                  <a:pt x="141490" y="741680"/>
                </a:lnTo>
                <a:lnTo>
                  <a:pt x="148221" y="741680"/>
                </a:lnTo>
                <a:lnTo>
                  <a:pt x="148221" y="754380"/>
                </a:lnTo>
                <a:lnTo>
                  <a:pt x="195389" y="754380"/>
                </a:lnTo>
                <a:lnTo>
                  <a:pt x="195389" y="741680"/>
                </a:lnTo>
                <a:lnTo>
                  <a:pt x="202120" y="741680"/>
                </a:lnTo>
                <a:lnTo>
                  <a:pt x="202120" y="734060"/>
                </a:lnTo>
                <a:lnTo>
                  <a:pt x="208864" y="734060"/>
                </a:lnTo>
                <a:lnTo>
                  <a:pt x="208864" y="727710"/>
                </a:lnTo>
                <a:lnTo>
                  <a:pt x="215595" y="727710"/>
                </a:lnTo>
                <a:lnTo>
                  <a:pt x="215595" y="721360"/>
                </a:lnTo>
                <a:lnTo>
                  <a:pt x="222338" y="721360"/>
                </a:lnTo>
                <a:lnTo>
                  <a:pt x="222338" y="715010"/>
                </a:lnTo>
                <a:lnTo>
                  <a:pt x="229069" y="715010"/>
                </a:lnTo>
                <a:lnTo>
                  <a:pt x="229069" y="701040"/>
                </a:lnTo>
                <a:lnTo>
                  <a:pt x="235813" y="701040"/>
                </a:lnTo>
                <a:lnTo>
                  <a:pt x="235813" y="694690"/>
                </a:lnTo>
                <a:lnTo>
                  <a:pt x="242557" y="694690"/>
                </a:lnTo>
                <a:lnTo>
                  <a:pt x="242557" y="687070"/>
                </a:lnTo>
                <a:lnTo>
                  <a:pt x="242557" y="680720"/>
                </a:lnTo>
                <a:lnTo>
                  <a:pt x="249288" y="680720"/>
                </a:lnTo>
                <a:lnTo>
                  <a:pt x="249288" y="666750"/>
                </a:lnTo>
                <a:lnTo>
                  <a:pt x="256032" y="666750"/>
                </a:lnTo>
                <a:lnTo>
                  <a:pt x="256032" y="660400"/>
                </a:lnTo>
                <a:lnTo>
                  <a:pt x="262763" y="660400"/>
                </a:lnTo>
                <a:lnTo>
                  <a:pt x="262763" y="646430"/>
                </a:lnTo>
                <a:lnTo>
                  <a:pt x="269494" y="646430"/>
                </a:lnTo>
                <a:lnTo>
                  <a:pt x="269494" y="640080"/>
                </a:lnTo>
                <a:lnTo>
                  <a:pt x="276237" y="640080"/>
                </a:lnTo>
                <a:lnTo>
                  <a:pt x="276237" y="627380"/>
                </a:lnTo>
                <a:lnTo>
                  <a:pt x="282981" y="627380"/>
                </a:lnTo>
                <a:lnTo>
                  <a:pt x="282981" y="613410"/>
                </a:lnTo>
                <a:lnTo>
                  <a:pt x="282981" y="607060"/>
                </a:lnTo>
                <a:lnTo>
                  <a:pt x="289712" y="607060"/>
                </a:lnTo>
                <a:lnTo>
                  <a:pt x="289712" y="593090"/>
                </a:lnTo>
                <a:lnTo>
                  <a:pt x="296456" y="593090"/>
                </a:lnTo>
                <a:lnTo>
                  <a:pt x="296456" y="586740"/>
                </a:lnTo>
                <a:lnTo>
                  <a:pt x="303187" y="586740"/>
                </a:lnTo>
                <a:lnTo>
                  <a:pt x="303187" y="566420"/>
                </a:lnTo>
                <a:lnTo>
                  <a:pt x="303187" y="560070"/>
                </a:lnTo>
                <a:lnTo>
                  <a:pt x="309930" y="560070"/>
                </a:lnTo>
                <a:lnTo>
                  <a:pt x="309930" y="552450"/>
                </a:lnTo>
                <a:lnTo>
                  <a:pt x="316661" y="552450"/>
                </a:lnTo>
                <a:lnTo>
                  <a:pt x="316661" y="539750"/>
                </a:lnTo>
                <a:lnTo>
                  <a:pt x="316661" y="525780"/>
                </a:lnTo>
                <a:lnTo>
                  <a:pt x="323405" y="525780"/>
                </a:lnTo>
                <a:lnTo>
                  <a:pt x="323405" y="499110"/>
                </a:lnTo>
                <a:lnTo>
                  <a:pt x="330136" y="499110"/>
                </a:lnTo>
                <a:lnTo>
                  <a:pt x="330136" y="464820"/>
                </a:lnTo>
                <a:lnTo>
                  <a:pt x="336880" y="464820"/>
                </a:lnTo>
                <a:lnTo>
                  <a:pt x="336880" y="452120"/>
                </a:lnTo>
                <a:lnTo>
                  <a:pt x="336880" y="431800"/>
                </a:lnTo>
                <a:lnTo>
                  <a:pt x="343611" y="431800"/>
                </a:lnTo>
                <a:lnTo>
                  <a:pt x="343611" y="289560"/>
                </a:lnTo>
                <a:lnTo>
                  <a:pt x="343611" y="269240"/>
                </a:lnTo>
                <a:close/>
              </a:path>
            </a:pathLst>
          </a:custGeom>
          <a:solidFill>
            <a:srgbClr val="6D8F48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93" name="bg object 93"/>
          <p:cNvSpPr/>
          <p:nvPr/>
        </p:nvSpPr>
        <p:spPr>
          <a:xfrm>
            <a:off x="6779762" y="12932319"/>
            <a:ext cx="966019" cy="762000"/>
          </a:xfrm>
          <a:custGeom>
            <a:avLst/>
            <a:gdLst/>
            <a:ahLst/>
            <a:cxnLst/>
            <a:rect l="l" t="t" r="r" b="b"/>
            <a:pathLst>
              <a:path w="768350" h="762000">
                <a:moveTo>
                  <a:pt x="485101" y="485140"/>
                </a:moveTo>
                <a:lnTo>
                  <a:pt x="478358" y="485140"/>
                </a:lnTo>
                <a:lnTo>
                  <a:pt x="478358" y="478790"/>
                </a:lnTo>
                <a:lnTo>
                  <a:pt x="471627" y="478790"/>
                </a:lnTo>
                <a:lnTo>
                  <a:pt x="471627" y="472440"/>
                </a:lnTo>
                <a:lnTo>
                  <a:pt x="464883" y="472440"/>
                </a:lnTo>
                <a:lnTo>
                  <a:pt x="464883" y="464820"/>
                </a:lnTo>
                <a:lnTo>
                  <a:pt x="458152" y="464820"/>
                </a:lnTo>
                <a:lnTo>
                  <a:pt x="458152" y="458470"/>
                </a:lnTo>
                <a:lnTo>
                  <a:pt x="451408" y="458470"/>
                </a:lnTo>
                <a:lnTo>
                  <a:pt x="451408" y="444500"/>
                </a:lnTo>
                <a:lnTo>
                  <a:pt x="437934" y="444500"/>
                </a:lnTo>
                <a:lnTo>
                  <a:pt x="437934" y="438150"/>
                </a:lnTo>
                <a:lnTo>
                  <a:pt x="0" y="438150"/>
                </a:lnTo>
                <a:lnTo>
                  <a:pt x="0" y="444500"/>
                </a:lnTo>
                <a:lnTo>
                  <a:pt x="0" y="458470"/>
                </a:lnTo>
                <a:lnTo>
                  <a:pt x="0" y="491490"/>
                </a:lnTo>
                <a:lnTo>
                  <a:pt x="485101" y="491490"/>
                </a:lnTo>
                <a:lnTo>
                  <a:pt x="485101" y="485140"/>
                </a:lnTo>
                <a:close/>
              </a:path>
              <a:path w="768350" h="762000">
                <a:moveTo>
                  <a:pt x="754595" y="754380"/>
                </a:moveTo>
                <a:lnTo>
                  <a:pt x="747864" y="754380"/>
                </a:lnTo>
                <a:lnTo>
                  <a:pt x="747864" y="748030"/>
                </a:lnTo>
                <a:lnTo>
                  <a:pt x="741121" y="748030"/>
                </a:lnTo>
                <a:lnTo>
                  <a:pt x="741121" y="734060"/>
                </a:lnTo>
                <a:lnTo>
                  <a:pt x="734390" y="734060"/>
                </a:lnTo>
                <a:lnTo>
                  <a:pt x="734390" y="727710"/>
                </a:lnTo>
                <a:lnTo>
                  <a:pt x="727646" y="727710"/>
                </a:lnTo>
                <a:lnTo>
                  <a:pt x="727646" y="721360"/>
                </a:lnTo>
                <a:lnTo>
                  <a:pt x="720915" y="721360"/>
                </a:lnTo>
                <a:lnTo>
                  <a:pt x="720915" y="715010"/>
                </a:lnTo>
                <a:lnTo>
                  <a:pt x="707440" y="715010"/>
                </a:lnTo>
                <a:lnTo>
                  <a:pt x="707440" y="701040"/>
                </a:lnTo>
                <a:lnTo>
                  <a:pt x="700697" y="701040"/>
                </a:lnTo>
                <a:lnTo>
                  <a:pt x="700697" y="694690"/>
                </a:lnTo>
                <a:lnTo>
                  <a:pt x="693966" y="694690"/>
                </a:lnTo>
                <a:lnTo>
                  <a:pt x="693966" y="687070"/>
                </a:lnTo>
                <a:lnTo>
                  <a:pt x="687222" y="687070"/>
                </a:lnTo>
                <a:lnTo>
                  <a:pt x="687222" y="680720"/>
                </a:lnTo>
                <a:lnTo>
                  <a:pt x="673747" y="680720"/>
                </a:lnTo>
                <a:lnTo>
                  <a:pt x="673747" y="666750"/>
                </a:lnTo>
                <a:lnTo>
                  <a:pt x="667004" y="666750"/>
                </a:lnTo>
                <a:lnTo>
                  <a:pt x="667004" y="660400"/>
                </a:lnTo>
                <a:lnTo>
                  <a:pt x="660273" y="660400"/>
                </a:lnTo>
                <a:lnTo>
                  <a:pt x="660273" y="654050"/>
                </a:lnTo>
                <a:lnTo>
                  <a:pt x="653542" y="654050"/>
                </a:lnTo>
                <a:lnTo>
                  <a:pt x="653542" y="646430"/>
                </a:lnTo>
                <a:lnTo>
                  <a:pt x="640067" y="646430"/>
                </a:lnTo>
                <a:lnTo>
                  <a:pt x="640067" y="640080"/>
                </a:lnTo>
                <a:lnTo>
                  <a:pt x="633323" y="640080"/>
                </a:lnTo>
                <a:lnTo>
                  <a:pt x="633323" y="633730"/>
                </a:lnTo>
                <a:lnTo>
                  <a:pt x="626579" y="633730"/>
                </a:lnTo>
                <a:lnTo>
                  <a:pt x="626579" y="627380"/>
                </a:lnTo>
                <a:lnTo>
                  <a:pt x="619848" y="627380"/>
                </a:lnTo>
                <a:lnTo>
                  <a:pt x="619848" y="619760"/>
                </a:lnTo>
                <a:lnTo>
                  <a:pt x="613105" y="619760"/>
                </a:lnTo>
                <a:lnTo>
                  <a:pt x="613105" y="613410"/>
                </a:lnTo>
                <a:lnTo>
                  <a:pt x="606374" y="613410"/>
                </a:lnTo>
                <a:lnTo>
                  <a:pt x="606374" y="607060"/>
                </a:lnTo>
                <a:lnTo>
                  <a:pt x="599630" y="607060"/>
                </a:lnTo>
                <a:lnTo>
                  <a:pt x="599630" y="599440"/>
                </a:lnTo>
                <a:lnTo>
                  <a:pt x="592899" y="599440"/>
                </a:lnTo>
                <a:lnTo>
                  <a:pt x="592899" y="586740"/>
                </a:lnTo>
                <a:lnTo>
                  <a:pt x="586155" y="586740"/>
                </a:lnTo>
                <a:lnTo>
                  <a:pt x="586155" y="579120"/>
                </a:lnTo>
                <a:lnTo>
                  <a:pt x="579424" y="579120"/>
                </a:lnTo>
                <a:lnTo>
                  <a:pt x="579424" y="572770"/>
                </a:lnTo>
                <a:lnTo>
                  <a:pt x="572681" y="572770"/>
                </a:lnTo>
                <a:lnTo>
                  <a:pt x="572681" y="566420"/>
                </a:lnTo>
                <a:lnTo>
                  <a:pt x="565950" y="566420"/>
                </a:lnTo>
                <a:lnTo>
                  <a:pt x="565950" y="560070"/>
                </a:lnTo>
                <a:lnTo>
                  <a:pt x="552475" y="560070"/>
                </a:lnTo>
                <a:lnTo>
                  <a:pt x="552475" y="552450"/>
                </a:lnTo>
                <a:lnTo>
                  <a:pt x="545731" y="552450"/>
                </a:lnTo>
                <a:lnTo>
                  <a:pt x="545731" y="546100"/>
                </a:lnTo>
                <a:lnTo>
                  <a:pt x="539000" y="546100"/>
                </a:lnTo>
                <a:lnTo>
                  <a:pt x="539000" y="532130"/>
                </a:lnTo>
                <a:lnTo>
                  <a:pt x="525526" y="532130"/>
                </a:lnTo>
                <a:lnTo>
                  <a:pt x="525526" y="525780"/>
                </a:lnTo>
                <a:lnTo>
                  <a:pt x="518782" y="525780"/>
                </a:lnTo>
                <a:lnTo>
                  <a:pt x="518782" y="519430"/>
                </a:lnTo>
                <a:lnTo>
                  <a:pt x="512051" y="519430"/>
                </a:lnTo>
                <a:lnTo>
                  <a:pt x="512051" y="511810"/>
                </a:lnTo>
                <a:lnTo>
                  <a:pt x="0" y="511810"/>
                </a:lnTo>
                <a:lnTo>
                  <a:pt x="0" y="762000"/>
                </a:lnTo>
                <a:lnTo>
                  <a:pt x="754595" y="762000"/>
                </a:lnTo>
                <a:lnTo>
                  <a:pt x="754595" y="754380"/>
                </a:lnTo>
                <a:close/>
              </a:path>
              <a:path w="768350" h="762000">
                <a:moveTo>
                  <a:pt x="768070" y="0"/>
                </a:moveTo>
                <a:lnTo>
                  <a:pt x="512051" y="0"/>
                </a:lnTo>
                <a:lnTo>
                  <a:pt x="512051" y="491490"/>
                </a:lnTo>
                <a:lnTo>
                  <a:pt x="518782" y="491490"/>
                </a:lnTo>
                <a:lnTo>
                  <a:pt x="518782" y="505460"/>
                </a:lnTo>
                <a:lnTo>
                  <a:pt x="539000" y="505460"/>
                </a:lnTo>
                <a:lnTo>
                  <a:pt x="539000" y="519430"/>
                </a:lnTo>
                <a:lnTo>
                  <a:pt x="545731" y="519430"/>
                </a:lnTo>
                <a:lnTo>
                  <a:pt x="545731" y="525780"/>
                </a:lnTo>
                <a:lnTo>
                  <a:pt x="552475" y="525780"/>
                </a:lnTo>
                <a:lnTo>
                  <a:pt x="552475" y="532130"/>
                </a:lnTo>
                <a:lnTo>
                  <a:pt x="559219" y="532130"/>
                </a:lnTo>
                <a:lnTo>
                  <a:pt x="559219" y="539750"/>
                </a:lnTo>
                <a:lnTo>
                  <a:pt x="565950" y="539750"/>
                </a:lnTo>
                <a:lnTo>
                  <a:pt x="565950" y="546100"/>
                </a:lnTo>
                <a:lnTo>
                  <a:pt x="572681" y="546100"/>
                </a:lnTo>
                <a:lnTo>
                  <a:pt x="572681" y="552450"/>
                </a:lnTo>
                <a:lnTo>
                  <a:pt x="579424" y="552450"/>
                </a:lnTo>
                <a:lnTo>
                  <a:pt x="579424" y="560070"/>
                </a:lnTo>
                <a:lnTo>
                  <a:pt x="586155" y="560070"/>
                </a:lnTo>
                <a:lnTo>
                  <a:pt x="586155" y="566420"/>
                </a:lnTo>
                <a:lnTo>
                  <a:pt x="592899" y="566420"/>
                </a:lnTo>
                <a:lnTo>
                  <a:pt x="592899" y="572770"/>
                </a:lnTo>
                <a:lnTo>
                  <a:pt x="599630" y="572770"/>
                </a:lnTo>
                <a:lnTo>
                  <a:pt x="599630" y="579120"/>
                </a:lnTo>
                <a:lnTo>
                  <a:pt x="613105" y="579120"/>
                </a:lnTo>
                <a:lnTo>
                  <a:pt x="613105" y="599440"/>
                </a:lnTo>
                <a:lnTo>
                  <a:pt x="626579" y="599440"/>
                </a:lnTo>
                <a:lnTo>
                  <a:pt x="626579" y="607060"/>
                </a:lnTo>
                <a:lnTo>
                  <a:pt x="633323" y="607060"/>
                </a:lnTo>
                <a:lnTo>
                  <a:pt x="633323" y="613410"/>
                </a:lnTo>
                <a:lnTo>
                  <a:pt x="640067" y="613410"/>
                </a:lnTo>
                <a:lnTo>
                  <a:pt x="640067" y="619760"/>
                </a:lnTo>
                <a:lnTo>
                  <a:pt x="646798" y="619760"/>
                </a:lnTo>
                <a:lnTo>
                  <a:pt x="646798" y="627380"/>
                </a:lnTo>
                <a:lnTo>
                  <a:pt x="653542" y="627380"/>
                </a:lnTo>
                <a:lnTo>
                  <a:pt x="653542" y="633730"/>
                </a:lnTo>
                <a:lnTo>
                  <a:pt x="660273" y="633730"/>
                </a:lnTo>
                <a:lnTo>
                  <a:pt x="660273" y="640080"/>
                </a:lnTo>
                <a:lnTo>
                  <a:pt x="667004" y="640080"/>
                </a:lnTo>
                <a:lnTo>
                  <a:pt x="667004" y="646430"/>
                </a:lnTo>
                <a:lnTo>
                  <a:pt x="673747" y="646430"/>
                </a:lnTo>
                <a:lnTo>
                  <a:pt x="673747" y="654050"/>
                </a:lnTo>
                <a:lnTo>
                  <a:pt x="680491" y="654050"/>
                </a:lnTo>
                <a:lnTo>
                  <a:pt x="680491" y="660400"/>
                </a:lnTo>
                <a:lnTo>
                  <a:pt x="687222" y="660400"/>
                </a:lnTo>
                <a:lnTo>
                  <a:pt x="687222" y="666750"/>
                </a:lnTo>
                <a:lnTo>
                  <a:pt x="693966" y="666750"/>
                </a:lnTo>
                <a:lnTo>
                  <a:pt x="693966" y="674370"/>
                </a:lnTo>
                <a:lnTo>
                  <a:pt x="700697" y="674370"/>
                </a:lnTo>
                <a:lnTo>
                  <a:pt x="700697" y="680720"/>
                </a:lnTo>
                <a:lnTo>
                  <a:pt x="707440" y="680720"/>
                </a:lnTo>
                <a:lnTo>
                  <a:pt x="707440" y="687070"/>
                </a:lnTo>
                <a:lnTo>
                  <a:pt x="714171" y="687070"/>
                </a:lnTo>
                <a:lnTo>
                  <a:pt x="714171" y="694690"/>
                </a:lnTo>
                <a:lnTo>
                  <a:pt x="727646" y="694690"/>
                </a:lnTo>
                <a:lnTo>
                  <a:pt x="727646" y="707390"/>
                </a:lnTo>
                <a:lnTo>
                  <a:pt x="734390" y="707390"/>
                </a:lnTo>
                <a:lnTo>
                  <a:pt x="734390" y="715010"/>
                </a:lnTo>
                <a:lnTo>
                  <a:pt x="741121" y="715010"/>
                </a:lnTo>
                <a:lnTo>
                  <a:pt x="741121" y="721360"/>
                </a:lnTo>
                <a:lnTo>
                  <a:pt x="747864" y="721360"/>
                </a:lnTo>
                <a:lnTo>
                  <a:pt x="747864" y="727710"/>
                </a:lnTo>
                <a:lnTo>
                  <a:pt x="754595" y="727710"/>
                </a:lnTo>
                <a:lnTo>
                  <a:pt x="754595" y="734060"/>
                </a:lnTo>
                <a:lnTo>
                  <a:pt x="768070" y="734060"/>
                </a:lnTo>
                <a:lnTo>
                  <a:pt x="768070" y="727710"/>
                </a:lnTo>
                <a:lnTo>
                  <a:pt x="768070" y="721360"/>
                </a:lnTo>
                <a:lnTo>
                  <a:pt x="768070" y="491490"/>
                </a:lnTo>
                <a:lnTo>
                  <a:pt x="768070" y="0"/>
                </a:lnTo>
                <a:close/>
              </a:path>
            </a:pathLst>
          </a:custGeom>
          <a:solidFill>
            <a:srgbClr val="6D8F48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94" name="bg object 94"/>
          <p:cNvSpPr/>
          <p:nvPr/>
        </p:nvSpPr>
        <p:spPr>
          <a:xfrm>
            <a:off x="6779762" y="12946289"/>
            <a:ext cx="627512" cy="458470"/>
          </a:xfrm>
          <a:custGeom>
            <a:avLst/>
            <a:gdLst/>
            <a:ahLst/>
            <a:cxnLst/>
            <a:rect l="l" t="t" r="r" b="b"/>
            <a:pathLst>
              <a:path w="499110" h="458469">
                <a:moveTo>
                  <a:pt x="437934" y="424180"/>
                </a:moveTo>
                <a:lnTo>
                  <a:pt x="431203" y="424180"/>
                </a:lnTo>
                <a:lnTo>
                  <a:pt x="431203" y="417830"/>
                </a:lnTo>
                <a:lnTo>
                  <a:pt x="424459" y="417830"/>
                </a:lnTo>
                <a:lnTo>
                  <a:pt x="424459" y="410210"/>
                </a:lnTo>
                <a:lnTo>
                  <a:pt x="417728" y="410210"/>
                </a:lnTo>
                <a:lnTo>
                  <a:pt x="417728" y="403860"/>
                </a:lnTo>
                <a:lnTo>
                  <a:pt x="410984" y="403860"/>
                </a:lnTo>
                <a:lnTo>
                  <a:pt x="410984" y="397510"/>
                </a:lnTo>
                <a:lnTo>
                  <a:pt x="397510" y="397510"/>
                </a:lnTo>
                <a:lnTo>
                  <a:pt x="397510" y="383540"/>
                </a:lnTo>
                <a:lnTo>
                  <a:pt x="390766" y="383540"/>
                </a:lnTo>
                <a:lnTo>
                  <a:pt x="390766" y="377190"/>
                </a:lnTo>
                <a:lnTo>
                  <a:pt x="384035" y="377190"/>
                </a:lnTo>
                <a:lnTo>
                  <a:pt x="384035" y="370840"/>
                </a:lnTo>
                <a:lnTo>
                  <a:pt x="377291" y="370840"/>
                </a:lnTo>
                <a:lnTo>
                  <a:pt x="377291" y="363220"/>
                </a:lnTo>
                <a:lnTo>
                  <a:pt x="370560" y="363220"/>
                </a:lnTo>
                <a:lnTo>
                  <a:pt x="370560" y="356870"/>
                </a:lnTo>
                <a:lnTo>
                  <a:pt x="363816" y="356870"/>
                </a:lnTo>
                <a:lnTo>
                  <a:pt x="363816" y="350520"/>
                </a:lnTo>
                <a:lnTo>
                  <a:pt x="357085" y="350520"/>
                </a:lnTo>
                <a:lnTo>
                  <a:pt x="357085" y="342900"/>
                </a:lnTo>
                <a:lnTo>
                  <a:pt x="350342" y="342900"/>
                </a:lnTo>
                <a:lnTo>
                  <a:pt x="350342" y="336550"/>
                </a:lnTo>
                <a:lnTo>
                  <a:pt x="343611" y="336550"/>
                </a:lnTo>
                <a:lnTo>
                  <a:pt x="343611" y="330200"/>
                </a:lnTo>
                <a:lnTo>
                  <a:pt x="336867" y="330200"/>
                </a:lnTo>
                <a:lnTo>
                  <a:pt x="336867" y="322580"/>
                </a:lnTo>
                <a:lnTo>
                  <a:pt x="330136" y="322580"/>
                </a:lnTo>
                <a:lnTo>
                  <a:pt x="330136" y="316230"/>
                </a:lnTo>
                <a:lnTo>
                  <a:pt x="323392" y="316230"/>
                </a:lnTo>
                <a:lnTo>
                  <a:pt x="323392" y="303530"/>
                </a:lnTo>
                <a:lnTo>
                  <a:pt x="309918" y="303530"/>
                </a:lnTo>
                <a:lnTo>
                  <a:pt x="309918" y="295910"/>
                </a:lnTo>
                <a:lnTo>
                  <a:pt x="303187" y="295910"/>
                </a:lnTo>
                <a:lnTo>
                  <a:pt x="303187" y="289560"/>
                </a:lnTo>
                <a:lnTo>
                  <a:pt x="296443" y="289560"/>
                </a:lnTo>
                <a:lnTo>
                  <a:pt x="296443" y="283210"/>
                </a:lnTo>
                <a:lnTo>
                  <a:pt x="289712" y="283210"/>
                </a:lnTo>
                <a:lnTo>
                  <a:pt x="289712" y="275590"/>
                </a:lnTo>
                <a:lnTo>
                  <a:pt x="282968" y="275590"/>
                </a:lnTo>
                <a:lnTo>
                  <a:pt x="282968" y="269240"/>
                </a:lnTo>
                <a:lnTo>
                  <a:pt x="276237" y="269240"/>
                </a:lnTo>
                <a:lnTo>
                  <a:pt x="276237" y="262890"/>
                </a:lnTo>
                <a:lnTo>
                  <a:pt x="269494" y="262890"/>
                </a:lnTo>
                <a:lnTo>
                  <a:pt x="269494" y="255270"/>
                </a:lnTo>
                <a:lnTo>
                  <a:pt x="262763" y="255270"/>
                </a:lnTo>
                <a:lnTo>
                  <a:pt x="262763" y="248920"/>
                </a:lnTo>
                <a:lnTo>
                  <a:pt x="256019" y="248920"/>
                </a:lnTo>
                <a:lnTo>
                  <a:pt x="256019" y="242570"/>
                </a:lnTo>
                <a:lnTo>
                  <a:pt x="249288" y="242570"/>
                </a:lnTo>
                <a:lnTo>
                  <a:pt x="249288" y="234950"/>
                </a:lnTo>
                <a:lnTo>
                  <a:pt x="242544" y="234950"/>
                </a:lnTo>
                <a:lnTo>
                  <a:pt x="242544" y="228600"/>
                </a:lnTo>
                <a:lnTo>
                  <a:pt x="235813" y="228600"/>
                </a:lnTo>
                <a:lnTo>
                  <a:pt x="235813" y="222250"/>
                </a:lnTo>
                <a:lnTo>
                  <a:pt x="229069" y="222250"/>
                </a:lnTo>
                <a:lnTo>
                  <a:pt x="229069" y="215900"/>
                </a:lnTo>
                <a:lnTo>
                  <a:pt x="222338" y="215900"/>
                </a:lnTo>
                <a:lnTo>
                  <a:pt x="222338" y="208280"/>
                </a:lnTo>
                <a:lnTo>
                  <a:pt x="215595" y="208280"/>
                </a:lnTo>
                <a:lnTo>
                  <a:pt x="215595" y="201930"/>
                </a:lnTo>
                <a:lnTo>
                  <a:pt x="202120" y="201930"/>
                </a:lnTo>
                <a:lnTo>
                  <a:pt x="202120" y="187960"/>
                </a:lnTo>
                <a:lnTo>
                  <a:pt x="195389" y="187960"/>
                </a:lnTo>
                <a:lnTo>
                  <a:pt x="195389" y="181610"/>
                </a:lnTo>
                <a:lnTo>
                  <a:pt x="188645" y="181610"/>
                </a:lnTo>
                <a:lnTo>
                  <a:pt x="188645" y="175260"/>
                </a:lnTo>
                <a:lnTo>
                  <a:pt x="181914" y="175260"/>
                </a:lnTo>
                <a:lnTo>
                  <a:pt x="181914" y="167640"/>
                </a:lnTo>
                <a:lnTo>
                  <a:pt x="168427" y="167640"/>
                </a:lnTo>
                <a:lnTo>
                  <a:pt x="168427" y="154940"/>
                </a:lnTo>
                <a:lnTo>
                  <a:pt x="161696" y="154940"/>
                </a:lnTo>
                <a:lnTo>
                  <a:pt x="161696" y="148590"/>
                </a:lnTo>
                <a:lnTo>
                  <a:pt x="154952" y="148590"/>
                </a:lnTo>
                <a:lnTo>
                  <a:pt x="154952" y="140970"/>
                </a:lnTo>
                <a:lnTo>
                  <a:pt x="148221" y="140970"/>
                </a:lnTo>
                <a:lnTo>
                  <a:pt x="148221" y="134620"/>
                </a:lnTo>
                <a:lnTo>
                  <a:pt x="141478" y="134620"/>
                </a:lnTo>
                <a:lnTo>
                  <a:pt x="141478" y="128270"/>
                </a:lnTo>
                <a:lnTo>
                  <a:pt x="128003" y="128270"/>
                </a:lnTo>
                <a:lnTo>
                  <a:pt x="128003" y="114300"/>
                </a:lnTo>
                <a:lnTo>
                  <a:pt x="121272" y="114300"/>
                </a:lnTo>
                <a:lnTo>
                  <a:pt x="121272" y="107950"/>
                </a:lnTo>
                <a:lnTo>
                  <a:pt x="107797" y="107950"/>
                </a:lnTo>
                <a:lnTo>
                  <a:pt x="107797" y="93980"/>
                </a:lnTo>
                <a:lnTo>
                  <a:pt x="101053" y="93980"/>
                </a:lnTo>
                <a:lnTo>
                  <a:pt x="101053" y="87630"/>
                </a:lnTo>
                <a:lnTo>
                  <a:pt x="87579" y="87630"/>
                </a:lnTo>
                <a:lnTo>
                  <a:pt x="87579" y="73660"/>
                </a:lnTo>
                <a:lnTo>
                  <a:pt x="80848" y="73660"/>
                </a:lnTo>
                <a:lnTo>
                  <a:pt x="80848" y="67310"/>
                </a:lnTo>
                <a:lnTo>
                  <a:pt x="74104" y="67310"/>
                </a:lnTo>
                <a:lnTo>
                  <a:pt x="74104" y="60960"/>
                </a:lnTo>
                <a:lnTo>
                  <a:pt x="60629" y="60960"/>
                </a:lnTo>
                <a:lnTo>
                  <a:pt x="60629" y="46990"/>
                </a:lnTo>
                <a:lnTo>
                  <a:pt x="53886" y="46990"/>
                </a:lnTo>
                <a:lnTo>
                  <a:pt x="53886" y="40640"/>
                </a:lnTo>
                <a:lnTo>
                  <a:pt x="47155" y="40640"/>
                </a:lnTo>
                <a:lnTo>
                  <a:pt x="47155" y="33020"/>
                </a:lnTo>
                <a:lnTo>
                  <a:pt x="40424" y="33020"/>
                </a:lnTo>
                <a:lnTo>
                  <a:pt x="40424" y="26670"/>
                </a:lnTo>
                <a:lnTo>
                  <a:pt x="33680" y="26670"/>
                </a:lnTo>
                <a:lnTo>
                  <a:pt x="33680" y="20320"/>
                </a:lnTo>
                <a:lnTo>
                  <a:pt x="26949" y="20320"/>
                </a:lnTo>
                <a:lnTo>
                  <a:pt x="26949" y="12700"/>
                </a:lnTo>
                <a:lnTo>
                  <a:pt x="20205" y="12700"/>
                </a:lnTo>
                <a:lnTo>
                  <a:pt x="20205" y="6350"/>
                </a:lnTo>
                <a:lnTo>
                  <a:pt x="13474" y="6350"/>
                </a:lnTo>
                <a:lnTo>
                  <a:pt x="13474" y="0"/>
                </a:lnTo>
                <a:lnTo>
                  <a:pt x="0" y="0"/>
                </a:lnTo>
                <a:lnTo>
                  <a:pt x="0" y="430530"/>
                </a:lnTo>
                <a:lnTo>
                  <a:pt x="437934" y="430530"/>
                </a:lnTo>
                <a:lnTo>
                  <a:pt x="437934" y="424180"/>
                </a:lnTo>
                <a:close/>
              </a:path>
              <a:path w="499110" h="458469">
                <a:moveTo>
                  <a:pt x="498576" y="342900"/>
                </a:moveTo>
                <a:lnTo>
                  <a:pt x="377291" y="342900"/>
                </a:lnTo>
                <a:lnTo>
                  <a:pt x="377291" y="350520"/>
                </a:lnTo>
                <a:lnTo>
                  <a:pt x="384035" y="350520"/>
                </a:lnTo>
                <a:lnTo>
                  <a:pt x="384035" y="356870"/>
                </a:lnTo>
                <a:lnTo>
                  <a:pt x="390766" y="356870"/>
                </a:lnTo>
                <a:lnTo>
                  <a:pt x="390766" y="363220"/>
                </a:lnTo>
                <a:lnTo>
                  <a:pt x="397510" y="363220"/>
                </a:lnTo>
                <a:lnTo>
                  <a:pt x="397510" y="370840"/>
                </a:lnTo>
                <a:lnTo>
                  <a:pt x="404253" y="370840"/>
                </a:lnTo>
                <a:lnTo>
                  <a:pt x="404253" y="377190"/>
                </a:lnTo>
                <a:lnTo>
                  <a:pt x="410984" y="377190"/>
                </a:lnTo>
                <a:lnTo>
                  <a:pt x="410984" y="383540"/>
                </a:lnTo>
                <a:lnTo>
                  <a:pt x="417728" y="383540"/>
                </a:lnTo>
                <a:lnTo>
                  <a:pt x="417728" y="391160"/>
                </a:lnTo>
                <a:lnTo>
                  <a:pt x="424459" y="391160"/>
                </a:lnTo>
                <a:lnTo>
                  <a:pt x="424459" y="397510"/>
                </a:lnTo>
                <a:lnTo>
                  <a:pt x="431203" y="397510"/>
                </a:lnTo>
                <a:lnTo>
                  <a:pt x="431203" y="403860"/>
                </a:lnTo>
                <a:lnTo>
                  <a:pt x="437934" y="403860"/>
                </a:lnTo>
                <a:lnTo>
                  <a:pt x="437934" y="410210"/>
                </a:lnTo>
                <a:lnTo>
                  <a:pt x="451408" y="410210"/>
                </a:lnTo>
                <a:lnTo>
                  <a:pt x="451408" y="424180"/>
                </a:lnTo>
                <a:lnTo>
                  <a:pt x="458152" y="424180"/>
                </a:lnTo>
                <a:lnTo>
                  <a:pt x="458152" y="430530"/>
                </a:lnTo>
                <a:lnTo>
                  <a:pt x="464883" y="430530"/>
                </a:lnTo>
                <a:lnTo>
                  <a:pt x="464883" y="438150"/>
                </a:lnTo>
                <a:lnTo>
                  <a:pt x="478358" y="438150"/>
                </a:lnTo>
                <a:lnTo>
                  <a:pt x="478358" y="450850"/>
                </a:lnTo>
                <a:lnTo>
                  <a:pt x="485101" y="450850"/>
                </a:lnTo>
                <a:lnTo>
                  <a:pt x="485101" y="458470"/>
                </a:lnTo>
                <a:lnTo>
                  <a:pt x="498576" y="458470"/>
                </a:lnTo>
                <a:lnTo>
                  <a:pt x="498576" y="350520"/>
                </a:lnTo>
                <a:lnTo>
                  <a:pt x="498576" y="342900"/>
                </a:lnTo>
                <a:close/>
              </a:path>
            </a:pathLst>
          </a:custGeom>
          <a:solidFill>
            <a:srgbClr val="6D8F48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95" name="bg object 95"/>
          <p:cNvSpPr/>
          <p:nvPr/>
        </p:nvSpPr>
        <p:spPr>
          <a:xfrm>
            <a:off x="6796703" y="12932319"/>
            <a:ext cx="609950" cy="364490"/>
          </a:xfrm>
          <a:custGeom>
            <a:avLst/>
            <a:gdLst/>
            <a:ahLst/>
            <a:cxnLst/>
            <a:rect l="l" t="t" r="r" b="b"/>
            <a:pathLst>
              <a:path w="485139" h="364490">
                <a:moveTo>
                  <a:pt x="485101" y="0"/>
                </a:moveTo>
                <a:lnTo>
                  <a:pt x="0" y="0"/>
                </a:lnTo>
                <a:lnTo>
                  <a:pt x="0" y="6350"/>
                </a:lnTo>
                <a:lnTo>
                  <a:pt x="13474" y="6350"/>
                </a:lnTo>
                <a:lnTo>
                  <a:pt x="13474" y="13970"/>
                </a:lnTo>
                <a:lnTo>
                  <a:pt x="20205" y="13970"/>
                </a:lnTo>
                <a:lnTo>
                  <a:pt x="20205" y="20320"/>
                </a:lnTo>
                <a:lnTo>
                  <a:pt x="26949" y="20320"/>
                </a:lnTo>
                <a:lnTo>
                  <a:pt x="26949" y="26670"/>
                </a:lnTo>
                <a:lnTo>
                  <a:pt x="33680" y="26670"/>
                </a:lnTo>
                <a:lnTo>
                  <a:pt x="33680" y="34290"/>
                </a:lnTo>
                <a:lnTo>
                  <a:pt x="40411" y="34290"/>
                </a:lnTo>
                <a:lnTo>
                  <a:pt x="40411" y="40640"/>
                </a:lnTo>
                <a:lnTo>
                  <a:pt x="47155" y="40640"/>
                </a:lnTo>
                <a:lnTo>
                  <a:pt x="47155" y="46990"/>
                </a:lnTo>
                <a:lnTo>
                  <a:pt x="53898" y="46990"/>
                </a:lnTo>
                <a:lnTo>
                  <a:pt x="53898" y="54610"/>
                </a:lnTo>
                <a:lnTo>
                  <a:pt x="60629" y="54610"/>
                </a:lnTo>
                <a:lnTo>
                  <a:pt x="60629" y="60960"/>
                </a:lnTo>
                <a:lnTo>
                  <a:pt x="67373" y="60960"/>
                </a:lnTo>
                <a:lnTo>
                  <a:pt x="67373" y="67310"/>
                </a:lnTo>
                <a:lnTo>
                  <a:pt x="74104" y="67310"/>
                </a:lnTo>
                <a:lnTo>
                  <a:pt x="74104" y="81280"/>
                </a:lnTo>
                <a:lnTo>
                  <a:pt x="87579" y="81280"/>
                </a:lnTo>
                <a:lnTo>
                  <a:pt x="87579" y="87630"/>
                </a:lnTo>
                <a:lnTo>
                  <a:pt x="94322" y="87630"/>
                </a:lnTo>
                <a:lnTo>
                  <a:pt x="94322" y="101600"/>
                </a:lnTo>
                <a:lnTo>
                  <a:pt x="101053" y="101600"/>
                </a:lnTo>
                <a:lnTo>
                  <a:pt x="101053" y="107950"/>
                </a:lnTo>
                <a:lnTo>
                  <a:pt x="114528" y="107950"/>
                </a:lnTo>
                <a:lnTo>
                  <a:pt x="114528" y="114300"/>
                </a:lnTo>
                <a:lnTo>
                  <a:pt x="121272" y="114300"/>
                </a:lnTo>
                <a:lnTo>
                  <a:pt x="121272" y="121920"/>
                </a:lnTo>
                <a:lnTo>
                  <a:pt x="128003" y="121920"/>
                </a:lnTo>
                <a:lnTo>
                  <a:pt x="128003" y="128270"/>
                </a:lnTo>
                <a:lnTo>
                  <a:pt x="134747" y="128270"/>
                </a:lnTo>
                <a:lnTo>
                  <a:pt x="134747" y="134620"/>
                </a:lnTo>
                <a:lnTo>
                  <a:pt x="141478" y="134620"/>
                </a:lnTo>
                <a:lnTo>
                  <a:pt x="141478" y="142240"/>
                </a:lnTo>
                <a:lnTo>
                  <a:pt x="148221" y="142240"/>
                </a:lnTo>
                <a:lnTo>
                  <a:pt x="148221" y="148590"/>
                </a:lnTo>
                <a:lnTo>
                  <a:pt x="161696" y="148590"/>
                </a:lnTo>
                <a:lnTo>
                  <a:pt x="161696" y="162560"/>
                </a:lnTo>
                <a:lnTo>
                  <a:pt x="168440" y="162560"/>
                </a:lnTo>
                <a:lnTo>
                  <a:pt x="168440" y="168910"/>
                </a:lnTo>
                <a:lnTo>
                  <a:pt x="175171" y="168910"/>
                </a:lnTo>
                <a:lnTo>
                  <a:pt x="175171" y="175260"/>
                </a:lnTo>
                <a:lnTo>
                  <a:pt x="181914" y="175260"/>
                </a:lnTo>
                <a:lnTo>
                  <a:pt x="181914" y="181610"/>
                </a:lnTo>
                <a:lnTo>
                  <a:pt x="188645" y="181610"/>
                </a:lnTo>
                <a:lnTo>
                  <a:pt x="188645" y="189230"/>
                </a:lnTo>
                <a:lnTo>
                  <a:pt x="195376" y="189230"/>
                </a:lnTo>
                <a:lnTo>
                  <a:pt x="195376" y="195580"/>
                </a:lnTo>
                <a:lnTo>
                  <a:pt x="202120" y="195580"/>
                </a:lnTo>
                <a:lnTo>
                  <a:pt x="202120" y="201930"/>
                </a:lnTo>
                <a:lnTo>
                  <a:pt x="208864" y="201930"/>
                </a:lnTo>
                <a:lnTo>
                  <a:pt x="208864" y="215900"/>
                </a:lnTo>
                <a:lnTo>
                  <a:pt x="222338" y="215900"/>
                </a:lnTo>
                <a:lnTo>
                  <a:pt x="222338" y="222250"/>
                </a:lnTo>
                <a:lnTo>
                  <a:pt x="229069" y="222250"/>
                </a:lnTo>
                <a:lnTo>
                  <a:pt x="229069" y="229870"/>
                </a:lnTo>
                <a:lnTo>
                  <a:pt x="235813" y="229870"/>
                </a:lnTo>
                <a:lnTo>
                  <a:pt x="235813" y="236220"/>
                </a:lnTo>
                <a:lnTo>
                  <a:pt x="242544" y="236220"/>
                </a:lnTo>
                <a:lnTo>
                  <a:pt x="242544" y="242570"/>
                </a:lnTo>
                <a:lnTo>
                  <a:pt x="249288" y="242570"/>
                </a:lnTo>
                <a:lnTo>
                  <a:pt x="249288" y="248920"/>
                </a:lnTo>
                <a:lnTo>
                  <a:pt x="256019" y="248920"/>
                </a:lnTo>
                <a:lnTo>
                  <a:pt x="256019" y="256540"/>
                </a:lnTo>
                <a:lnTo>
                  <a:pt x="269494" y="256540"/>
                </a:lnTo>
                <a:lnTo>
                  <a:pt x="269494" y="269240"/>
                </a:lnTo>
                <a:lnTo>
                  <a:pt x="276237" y="269240"/>
                </a:lnTo>
                <a:lnTo>
                  <a:pt x="276237" y="276860"/>
                </a:lnTo>
                <a:lnTo>
                  <a:pt x="282968" y="276860"/>
                </a:lnTo>
                <a:lnTo>
                  <a:pt x="282968" y="283210"/>
                </a:lnTo>
                <a:lnTo>
                  <a:pt x="289712" y="283210"/>
                </a:lnTo>
                <a:lnTo>
                  <a:pt x="289712" y="289560"/>
                </a:lnTo>
                <a:lnTo>
                  <a:pt x="296443" y="289560"/>
                </a:lnTo>
                <a:lnTo>
                  <a:pt x="296443" y="297180"/>
                </a:lnTo>
                <a:lnTo>
                  <a:pt x="303187" y="297180"/>
                </a:lnTo>
                <a:lnTo>
                  <a:pt x="303187" y="303530"/>
                </a:lnTo>
                <a:lnTo>
                  <a:pt x="309918" y="303530"/>
                </a:lnTo>
                <a:lnTo>
                  <a:pt x="309918" y="309880"/>
                </a:lnTo>
                <a:lnTo>
                  <a:pt x="316661" y="309880"/>
                </a:lnTo>
                <a:lnTo>
                  <a:pt x="316661" y="317500"/>
                </a:lnTo>
                <a:lnTo>
                  <a:pt x="323392" y="317500"/>
                </a:lnTo>
                <a:lnTo>
                  <a:pt x="323392" y="323850"/>
                </a:lnTo>
                <a:lnTo>
                  <a:pt x="330136" y="323850"/>
                </a:lnTo>
                <a:lnTo>
                  <a:pt x="330136" y="330200"/>
                </a:lnTo>
                <a:lnTo>
                  <a:pt x="336867" y="330200"/>
                </a:lnTo>
                <a:lnTo>
                  <a:pt x="336867" y="336550"/>
                </a:lnTo>
                <a:lnTo>
                  <a:pt x="343611" y="336550"/>
                </a:lnTo>
                <a:lnTo>
                  <a:pt x="343611" y="344170"/>
                </a:lnTo>
                <a:lnTo>
                  <a:pt x="350342" y="344170"/>
                </a:lnTo>
                <a:lnTo>
                  <a:pt x="350342" y="350520"/>
                </a:lnTo>
                <a:lnTo>
                  <a:pt x="357085" y="350520"/>
                </a:lnTo>
                <a:lnTo>
                  <a:pt x="357085" y="356870"/>
                </a:lnTo>
                <a:lnTo>
                  <a:pt x="363816" y="356870"/>
                </a:lnTo>
                <a:lnTo>
                  <a:pt x="363816" y="364490"/>
                </a:lnTo>
                <a:lnTo>
                  <a:pt x="485101" y="364490"/>
                </a:lnTo>
                <a:lnTo>
                  <a:pt x="485101" y="356870"/>
                </a:lnTo>
                <a:lnTo>
                  <a:pt x="485101" y="350520"/>
                </a:lnTo>
                <a:lnTo>
                  <a:pt x="485101" y="6350"/>
                </a:lnTo>
                <a:lnTo>
                  <a:pt x="485101" y="0"/>
                </a:lnTo>
                <a:close/>
              </a:path>
            </a:pathLst>
          </a:custGeom>
          <a:solidFill>
            <a:srgbClr val="6D8F48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96" name="bg object 96"/>
          <p:cNvSpPr/>
          <p:nvPr/>
        </p:nvSpPr>
        <p:spPr>
          <a:xfrm>
            <a:off x="11879228" y="12945019"/>
            <a:ext cx="1677361" cy="1270000"/>
          </a:xfrm>
          <a:custGeom>
            <a:avLst/>
            <a:gdLst/>
            <a:ahLst/>
            <a:cxnLst/>
            <a:rect l="l" t="t" r="r" b="b"/>
            <a:pathLst>
              <a:path w="1334134" h="1270000">
                <a:moveTo>
                  <a:pt x="667016" y="1257300"/>
                </a:moveTo>
                <a:lnTo>
                  <a:pt x="653542" y="1257300"/>
                </a:lnTo>
                <a:lnTo>
                  <a:pt x="653542" y="1244600"/>
                </a:lnTo>
                <a:lnTo>
                  <a:pt x="646811" y="1244600"/>
                </a:lnTo>
                <a:lnTo>
                  <a:pt x="646811" y="1231900"/>
                </a:lnTo>
                <a:lnTo>
                  <a:pt x="640067" y="1231900"/>
                </a:lnTo>
                <a:lnTo>
                  <a:pt x="640067" y="1219200"/>
                </a:lnTo>
                <a:lnTo>
                  <a:pt x="633336" y="1219200"/>
                </a:lnTo>
                <a:lnTo>
                  <a:pt x="633336" y="1206500"/>
                </a:lnTo>
                <a:lnTo>
                  <a:pt x="626592" y="1206500"/>
                </a:lnTo>
                <a:lnTo>
                  <a:pt x="626592" y="1193800"/>
                </a:lnTo>
                <a:lnTo>
                  <a:pt x="613117" y="1193800"/>
                </a:lnTo>
                <a:lnTo>
                  <a:pt x="613117" y="1181100"/>
                </a:lnTo>
                <a:lnTo>
                  <a:pt x="606386" y="1181100"/>
                </a:lnTo>
                <a:lnTo>
                  <a:pt x="606386" y="1168400"/>
                </a:lnTo>
                <a:lnTo>
                  <a:pt x="599643" y="1168400"/>
                </a:lnTo>
                <a:lnTo>
                  <a:pt x="599643" y="1155700"/>
                </a:lnTo>
                <a:lnTo>
                  <a:pt x="592912" y="1155700"/>
                </a:lnTo>
                <a:lnTo>
                  <a:pt x="592912" y="1143000"/>
                </a:lnTo>
                <a:lnTo>
                  <a:pt x="586168" y="1143000"/>
                </a:lnTo>
                <a:lnTo>
                  <a:pt x="586168" y="1117600"/>
                </a:lnTo>
                <a:lnTo>
                  <a:pt x="579437" y="1117600"/>
                </a:lnTo>
                <a:lnTo>
                  <a:pt x="579437" y="1066800"/>
                </a:lnTo>
                <a:lnTo>
                  <a:pt x="208864" y="1066800"/>
                </a:lnTo>
                <a:lnTo>
                  <a:pt x="208864" y="990600"/>
                </a:lnTo>
                <a:lnTo>
                  <a:pt x="222338" y="990600"/>
                </a:lnTo>
                <a:lnTo>
                  <a:pt x="222338" y="965200"/>
                </a:lnTo>
                <a:lnTo>
                  <a:pt x="229069" y="965200"/>
                </a:lnTo>
                <a:lnTo>
                  <a:pt x="229069" y="914400"/>
                </a:lnTo>
                <a:lnTo>
                  <a:pt x="242557" y="914400"/>
                </a:lnTo>
                <a:lnTo>
                  <a:pt x="242557" y="901700"/>
                </a:lnTo>
                <a:lnTo>
                  <a:pt x="249288" y="901700"/>
                </a:lnTo>
                <a:lnTo>
                  <a:pt x="249288" y="889000"/>
                </a:lnTo>
                <a:lnTo>
                  <a:pt x="262763" y="889000"/>
                </a:lnTo>
                <a:lnTo>
                  <a:pt x="262763" y="863600"/>
                </a:lnTo>
                <a:lnTo>
                  <a:pt x="269506" y="863600"/>
                </a:lnTo>
                <a:lnTo>
                  <a:pt x="269506" y="850900"/>
                </a:lnTo>
                <a:lnTo>
                  <a:pt x="276237" y="850900"/>
                </a:lnTo>
                <a:lnTo>
                  <a:pt x="276237" y="838200"/>
                </a:lnTo>
                <a:lnTo>
                  <a:pt x="303187" y="838200"/>
                </a:lnTo>
                <a:lnTo>
                  <a:pt x="303187" y="825500"/>
                </a:lnTo>
                <a:lnTo>
                  <a:pt x="316674" y="825500"/>
                </a:lnTo>
                <a:lnTo>
                  <a:pt x="316674" y="812800"/>
                </a:lnTo>
                <a:lnTo>
                  <a:pt x="323405" y="812800"/>
                </a:lnTo>
                <a:lnTo>
                  <a:pt x="323405" y="800100"/>
                </a:lnTo>
                <a:lnTo>
                  <a:pt x="350354" y="800100"/>
                </a:lnTo>
                <a:lnTo>
                  <a:pt x="350354" y="787400"/>
                </a:lnTo>
                <a:lnTo>
                  <a:pt x="363829" y="787400"/>
                </a:lnTo>
                <a:lnTo>
                  <a:pt x="363829" y="774700"/>
                </a:lnTo>
                <a:lnTo>
                  <a:pt x="384035" y="774700"/>
                </a:lnTo>
                <a:lnTo>
                  <a:pt x="384035" y="762000"/>
                </a:lnTo>
                <a:lnTo>
                  <a:pt x="390779" y="762000"/>
                </a:lnTo>
                <a:lnTo>
                  <a:pt x="390779" y="749300"/>
                </a:lnTo>
                <a:lnTo>
                  <a:pt x="417728" y="749300"/>
                </a:lnTo>
                <a:lnTo>
                  <a:pt x="417728" y="736600"/>
                </a:lnTo>
                <a:lnTo>
                  <a:pt x="444677" y="736600"/>
                </a:lnTo>
                <a:lnTo>
                  <a:pt x="444677" y="723900"/>
                </a:lnTo>
                <a:lnTo>
                  <a:pt x="195389" y="723900"/>
                </a:lnTo>
                <a:lnTo>
                  <a:pt x="195389" y="711200"/>
                </a:lnTo>
                <a:lnTo>
                  <a:pt x="148221" y="711200"/>
                </a:lnTo>
                <a:lnTo>
                  <a:pt x="148221" y="698500"/>
                </a:lnTo>
                <a:lnTo>
                  <a:pt x="128016" y="698500"/>
                </a:lnTo>
                <a:lnTo>
                  <a:pt x="128016" y="685800"/>
                </a:lnTo>
                <a:lnTo>
                  <a:pt x="94322" y="685800"/>
                </a:lnTo>
                <a:lnTo>
                  <a:pt x="94322" y="673100"/>
                </a:lnTo>
                <a:lnTo>
                  <a:pt x="67373" y="673100"/>
                </a:lnTo>
                <a:lnTo>
                  <a:pt x="67373" y="660400"/>
                </a:lnTo>
                <a:lnTo>
                  <a:pt x="40424" y="660400"/>
                </a:lnTo>
                <a:lnTo>
                  <a:pt x="40424" y="635000"/>
                </a:lnTo>
                <a:lnTo>
                  <a:pt x="26949" y="635000"/>
                </a:lnTo>
                <a:lnTo>
                  <a:pt x="26949" y="622300"/>
                </a:lnTo>
                <a:lnTo>
                  <a:pt x="20218" y="622300"/>
                </a:lnTo>
                <a:lnTo>
                  <a:pt x="20218" y="596900"/>
                </a:lnTo>
                <a:lnTo>
                  <a:pt x="40424" y="596900"/>
                </a:lnTo>
                <a:lnTo>
                  <a:pt x="40424" y="584200"/>
                </a:lnTo>
                <a:lnTo>
                  <a:pt x="53898" y="584200"/>
                </a:lnTo>
                <a:lnTo>
                  <a:pt x="53898" y="571500"/>
                </a:lnTo>
                <a:lnTo>
                  <a:pt x="74117" y="571500"/>
                </a:lnTo>
                <a:lnTo>
                  <a:pt x="74117" y="558800"/>
                </a:lnTo>
                <a:lnTo>
                  <a:pt x="107797" y="558800"/>
                </a:lnTo>
                <a:lnTo>
                  <a:pt x="107797" y="546100"/>
                </a:lnTo>
                <a:lnTo>
                  <a:pt x="121285" y="546100"/>
                </a:lnTo>
                <a:lnTo>
                  <a:pt x="121285" y="533400"/>
                </a:lnTo>
                <a:lnTo>
                  <a:pt x="148221" y="533400"/>
                </a:lnTo>
                <a:lnTo>
                  <a:pt x="148221" y="520700"/>
                </a:lnTo>
                <a:lnTo>
                  <a:pt x="181914" y="520700"/>
                </a:lnTo>
                <a:lnTo>
                  <a:pt x="181914" y="508000"/>
                </a:lnTo>
                <a:lnTo>
                  <a:pt x="539000" y="508000"/>
                </a:lnTo>
                <a:lnTo>
                  <a:pt x="539000" y="495300"/>
                </a:lnTo>
                <a:lnTo>
                  <a:pt x="458152" y="495300"/>
                </a:lnTo>
                <a:lnTo>
                  <a:pt x="458152" y="482600"/>
                </a:lnTo>
                <a:lnTo>
                  <a:pt x="417728" y="482600"/>
                </a:lnTo>
                <a:lnTo>
                  <a:pt x="417728" y="469900"/>
                </a:lnTo>
                <a:lnTo>
                  <a:pt x="404253" y="469900"/>
                </a:lnTo>
                <a:lnTo>
                  <a:pt x="404253" y="457200"/>
                </a:lnTo>
                <a:lnTo>
                  <a:pt x="384035" y="457200"/>
                </a:lnTo>
                <a:lnTo>
                  <a:pt x="384035" y="444500"/>
                </a:lnTo>
                <a:lnTo>
                  <a:pt x="350354" y="444500"/>
                </a:lnTo>
                <a:lnTo>
                  <a:pt x="350354" y="431800"/>
                </a:lnTo>
                <a:lnTo>
                  <a:pt x="336880" y="431800"/>
                </a:lnTo>
                <a:lnTo>
                  <a:pt x="336880" y="406400"/>
                </a:lnTo>
                <a:lnTo>
                  <a:pt x="309930" y="406400"/>
                </a:lnTo>
                <a:lnTo>
                  <a:pt x="309930" y="381000"/>
                </a:lnTo>
                <a:lnTo>
                  <a:pt x="289712" y="381000"/>
                </a:lnTo>
                <a:lnTo>
                  <a:pt x="289712" y="368300"/>
                </a:lnTo>
                <a:lnTo>
                  <a:pt x="276237" y="368300"/>
                </a:lnTo>
                <a:lnTo>
                  <a:pt x="276237" y="355600"/>
                </a:lnTo>
                <a:lnTo>
                  <a:pt x="262763" y="355600"/>
                </a:lnTo>
                <a:lnTo>
                  <a:pt x="262763" y="342900"/>
                </a:lnTo>
                <a:lnTo>
                  <a:pt x="256032" y="342900"/>
                </a:lnTo>
                <a:lnTo>
                  <a:pt x="256032" y="317500"/>
                </a:lnTo>
                <a:lnTo>
                  <a:pt x="249288" y="317500"/>
                </a:lnTo>
                <a:lnTo>
                  <a:pt x="249288" y="304800"/>
                </a:lnTo>
                <a:lnTo>
                  <a:pt x="242557" y="304800"/>
                </a:lnTo>
                <a:lnTo>
                  <a:pt x="242557" y="292100"/>
                </a:lnTo>
                <a:lnTo>
                  <a:pt x="235813" y="292100"/>
                </a:lnTo>
                <a:lnTo>
                  <a:pt x="235813" y="279400"/>
                </a:lnTo>
                <a:lnTo>
                  <a:pt x="229069" y="279400"/>
                </a:lnTo>
                <a:lnTo>
                  <a:pt x="229069" y="254000"/>
                </a:lnTo>
                <a:lnTo>
                  <a:pt x="222338" y="254000"/>
                </a:lnTo>
                <a:lnTo>
                  <a:pt x="222338" y="241300"/>
                </a:lnTo>
                <a:lnTo>
                  <a:pt x="215607" y="241300"/>
                </a:lnTo>
                <a:lnTo>
                  <a:pt x="215607" y="203200"/>
                </a:lnTo>
                <a:lnTo>
                  <a:pt x="202133" y="203200"/>
                </a:lnTo>
                <a:lnTo>
                  <a:pt x="202133" y="139700"/>
                </a:lnTo>
                <a:lnTo>
                  <a:pt x="586168" y="139700"/>
                </a:lnTo>
                <a:lnTo>
                  <a:pt x="586168" y="101600"/>
                </a:lnTo>
                <a:lnTo>
                  <a:pt x="592912" y="101600"/>
                </a:lnTo>
                <a:lnTo>
                  <a:pt x="592912" y="76200"/>
                </a:lnTo>
                <a:lnTo>
                  <a:pt x="599643" y="76200"/>
                </a:lnTo>
                <a:lnTo>
                  <a:pt x="599643" y="63500"/>
                </a:lnTo>
                <a:lnTo>
                  <a:pt x="613117" y="63500"/>
                </a:lnTo>
                <a:lnTo>
                  <a:pt x="613117" y="50800"/>
                </a:lnTo>
                <a:lnTo>
                  <a:pt x="619861" y="50800"/>
                </a:lnTo>
                <a:lnTo>
                  <a:pt x="619861" y="38100"/>
                </a:lnTo>
                <a:lnTo>
                  <a:pt x="626592" y="38100"/>
                </a:lnTo>
                <a:lnTo>
                  <a:pt x="626592" y="25400"/>
                </a:lnTo>
                <a:lnTo>
                  <a:pt x="633336" y="25400"/>
                </a:lnTo>
                <a:lnTo>
                  <a:pt x="633336" y="0"/>
                </a:lnTo>
                <a:lnTo>
                  <a:pt x="0" y="0"/>
                </a:lnTo>
                <a:lnTo>
                  <a:pt x="0" y="25400"/>
                </a:lnTo>
                <a:lnTo>
                  <a:pt x="0" y="38100"/>
                </a:lnTo>
                <a:lnTo>
                  <a:pt x="0" y="1270000"/>
                </a:lnTo>
                <a:lnTo>
                  <a:pt x="667016" y="1270000"/>
                </a:lnTo>
                <a:lnTo>
                  <a:pt x="667016" y="1257300"/>
                </a:lnTo>
                <a:close/>
              </a:path>
              <a:path w="1334134" h="1270000">
                <a:moveTo>
                  <a:pt x="1334033" y="1257300"/>
                </a:moveTo>
                <a:lnTo>
                  <a:pt x="687235" y="1257300"/>
                </a:lnTo>
                <a:lnTo>
                  <a:pt x="687235" y="1270000"/>
                </a:lnTo>
                <a:lnTo>
                  <a:pt x="1334033" y="1270000"/>
                </a:lnTo>
                <a:lnTo>
                  <a:pt x="1334033" y="1257300"/>
                </a:lnTo>
                <a:close/>
              </a:path>
            </a:pathLst>
          </a:custGeom>
          <a:solidFill>
            <a:srgbClr val="F0F4BF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97" name="bg object 97"/>
          <p:cNvSpPr/>
          <p:nvPr/>
        </p:nvSpPr>
        <p:spPr>
          <a:xfrm>
            <a:off x="12277373" y="13567319"/>
            <a:ext cx="1279776" cy="647700"/>
          </a:xfrm>
          <a:custGeom>
            <a:avLst/>
            <a:gdLst/>
            <a:ahLst/>
            <a:cxnLst/>
            <a:rect l="l" t="t" r="r" b="b"/>
            <a:pathLst>
              <a:path w="1017904" h="647700">
                <a:moveTo>
                  <a:pt x="289712" y="203200"/>
                </a:moveTo>
                <a:lnTo>
                  <a:pt x="235813" y="203200"/>
                </a:lnTo>
                <a:lnTo>
                  <a:pt x="235813" y="215900"/>
                </a:lnTo>
                <a:lnTo>
                  <a:pt x="229069" y="215900"/>
                </a:lnTo>
                <a:lnTo>
                  <a:pt x="229069" y="228600"/>
                </a:lnTo>
                <a:lnTo>
                  <a:pt x="222326" y="228600"/>
                </a:lnTo>
                <a:lnTo>
                  <a:pt x="222326" y="254000"/>
                </a:lnTo>
                <a:lnTo>
                  <a:pt x="222326" y="266700"/>
                </a:lnTo>
                <a:lnTo>
                  <a:pt x="208851" y="266700"/>
                </a:lnTo>
                <a:lnTo>
                  <a:pt x="208851" y="279400"/>
                </a:lnTo>
                <a:lnTo>
                  <a:pt x="195376" y="279400"/>
                </a:lnTo>
                <a:lnTo>
                  <a:pt x="195376" y="292100"/>
                </a:lnTo>
                <a:lnTo>
                  <a:pt x="195376" y="302260"/>
                </a:lnTo>
                <a:lnTo>
                  <a:pt x="195376" y="304800"/>
                </a:lnTo>
                <a:lnTo>
                  <a:pt x="175171" y="304800"/>
                </a:lnTo>
                <a:lnTo>
                  <a:pt x="175171" y="317500"/>
                </a:lnTo>
                <a:lnTo>
                  <a:pt x="161696" y="317500"/>
                </a:lnTo>
                <a:lnTo>
                  <a:pt x="161696" y="330200"/>
                </a:lnTo>
                <a:lnTo>
                  <a:pt x="154952" y="330200"/>
                </a:lnTo>
                <a:lnTo>
                  <a:pt x="154952" y="342900"/>
                </a:lnTo>
                <a:lnTo>
                  <a:pt x="141478" y="342900"/>
                </a:lnTo>
                <a:lnTo>
                  <a:pt x="141478" y="355600"/>
                </a:lnTo>
                <a:lnTo>
                  <a:pt x="134747" y="355600"/>
                </a:lnTo>
                <a:lnTo>
                  <a:pt x="134747" y="368300"/>
                </a:lnTo>
                <a:lnTo>
                  <a:pt x="128003" y="368300"/>
                </a:lnTo>
                <a:lnTo>
                  <a:pt x="128003" y="381000"/>
                </a:lnTo>
                <a:lnTo>
                  <a:pt x="114528" y="381000"/>
                </a:lnTo>
                <a:lnTo>
                  <a:pt x="114528" y="393700"/>
                </a:lnTo>
                <a:lnTo>
                  <a:pt x="74104" y="393700"/>
                </a:lnTo>
                <a:lnTo>
                  <a:pt x="74104" y="406400"/>
                </a:lnTo>
                <a:lnTo>
                  <a:pt x="47155" y="406400"/>
                </a:lnTo>
                <a:lnTo>
                  <a:pt x="47155" y="419100"/>
                </a:lnTo>
                <a:lnTo>
                  <a:pt x="20205" y="419100"/>
                </a:lnTo>
                <a:lnTo>
                  <a:pt x="20205" y="431800"/>
                </a:lnTo>
                <a:lnTo>
                  <a:pt x="0" y="431800"/>
                </a:lnTo>
                <a:lnTo>
                  <a:pt x="0" y="444500"/>
                </a:lnTo>
                <a:lnTo>
                  <a:pt x="256019" y="444500"/>
                </a:lnTo>
                <a:lnTo>
                  <a:pt x="256019" y="431800"/>
                </a:lnTo>
                <a:lnTo>
                  <a:pt x="256019" y="419100"/>
                </a:lnTo>
                <a:lnTo>
                  <a:pt x="256019" y="304800"/>
                </a:lnTo>
                <a:lnTo>
                  <a:pt x="262763" y="304800"/>
                </a:lnTo>
                <a:lnTo>
                  <a:pt x="262763" y="302260"/>
                </a:lnTo>
                <a:lnTo>
                  <a:pt x="262763" y="292100"/>
                </a:lnTo>
                <a:lnTo>
                  <a:pt x="269494" y="292100"/>
                </a:lnTo>
                <a:lnTo>
                  <a:pt x="269494" y="279400"/>
                </a:lnTo>
                <a:lnTo>
                  <a:pt x="269494" y="266700"/>
                </a:lnTo>
                <a:lnTo>
                  <a:pt x="276237" y="266700"/>
                </a:lnTo>
                <a:lnTo>
                  <a:pt x="276237" y="254000"/>
                </a:lnTo>
                <a:lnTo>
                  <a:pt x="282968" y="254000"/>
                </a:lnTo>
                <a:lnTo>
                  <a:pt x="282968" y="228600"/>
                </a:lnTo>
                <a:lnTo>
                  <a:pt x="289712" y="228600"/>
                </a:lnTo>
                <a:lnTo>
                  <a:pt x="289712" y="215900"/>
                </a:lnTo>
                <a:lnTo>
                  <a:pt x="289712" y="203200"/>
                </a:lnTo>
                <a:close/>
              </a:path>
              <a:path w="1017904" h="647700">
                <a:moveTo>
                  <a:pt x="1017358" y="0"/>
                </a:moveTo>
                <a:lnTo>
                  <a:pt x="1010627" y="0"/>
                </a:lnTo>
                <a:lnTo>
                  <a:pt x="1010627" y="12700"/>
                </a:lnTo>
                <a:lnTo>
                  <a:pt x="983678" y="12700"/>
                </a:lnTo>
                <a:lnTo>
                  <a:pt x="983678" y="25400"/>
                </a:lnTo>
                <a:lnTo>
                  <a:pt x="976934" y="25400"/>
                </a:lnTo>
                <a:lnTo>
                  <a:pt x="976934" y="38100"/>
                </a:lnTo>
                <a:lnTo>
                  <a:pt x="963460" y="38100"/>
                </a:lnTo>
                <a:lnTo>
                  <a:pt x="963460" y="50800"/>
                </a:lnTo>
                <a:lnTo>
                  <a:pt x="936510" y="50800"/>
                </a:lnTo>
                <a:lnTo>
                  <a:pt x="936510" y="63500"/>
                </a:lnTo>
                <a:lnTo>
                  <a:pt x="909561" y="63500"/>
                </a:lnTo>
                <a:lnTo>
                  <a:pt x="909561" y="76200"/>
                </a:lnTo>
                <a:lnTo>
                  <a:pt x="855662" y="76200"/>
                </a:lnTo>
                <a:lnTo>
                  <a:pt x="855662" y="88900"/>
                </a:lnTo>
                <a:lnTo>
                  <a:pt x="559206" y="88900"/>
                </a:lnTo>
                <a:lnTo>
                  <a:pt x="559206" y="101600"/>
                </a:lnTo>
                <a:lnTo>
                  <a:pt x="606374" y="101600"/>
                </a:lnTo>
                <a:lnTo>
                  <a:pt x="606374" y="114300"/>
                </a:lnTo>
                <a:lnTo>
                  <a:pt x="633323" y="114300"/>
                </a:lnTo>
                <a:lnTo>
                  <a:pt x="633323" y="127000"/>
                </a:lnTo>
                <a:lnTo>
                  <a:pt x="667004" y="127000"/>
                </a:lnTo>
                <a:lnTo>
                  <a:pt x="667004" y="152400"/>
                </a:lnTo>
                <a:lnTo>
                  <a:pt x="693966" y="152400"/>
                </a:lnTo>
                <a:lnTo>
                  <a:pt x="693966" y="165100"/>
                </a:lnTo>
                <a:lnTo>
                  <a:pt x="714171" y="165100"/>
                </a:lnTo>
                <a:lnTo>
                  <a:pt x="714171" y="177800"/>
                </a:lnTo>
                <a:lnTo>
                  <a:pt x="741121" y="177800"/>
                </a:lnTo>
                <a:lnTo>
                  <a:pt x="741121" y="203200"/>
                </a:lnTo>
                <a:lnTo>
                  <a:pt x="761339" y="203200"/>
                </a:lnTo>
                <a:lnTo>
                  <a:pt x="761339" y="228600"/>
                </a:lnTo>
                <a:lnTo>
                  <a:pt x="788289" y="228600"/>
                </a:lnTo>
                <a:lnTo>
                  <a:pt x="788289" y="254000"/>
                </a:lnTo>
                <a:lnTo>
                  <a:pt x="795020" y="254000"/>
                </a:lnTo>
                <a:lnTo>
                  <a:pt x="795020" y="266700"/>
                </a:lnTo>
                <a:lnTo>
                  <a:pt x="801763" y="266700"/>
                </a:lnTo>
                <a:lnTo>
                  <a:pt x="801763" y="292100"/>
                </a:lnTo>
                <a:lnTo>
                  <a:pt x="808494" y="292100"/>
                </a:lnTo>
                <a:lnTo>
                  <a:pt x="808494" y="304800"/>
                </a:lnTo>
                <a:lnTo>
                  <a:pt x="815238" y="304800"/>
                </a:lnTo>
                <a:lnTo>
                  <a:pt x="815238" y="317500"/>
                </a:lnTo>
                <a:lnTo>
                  <a:pt x="821969" y="317500"/>
                </a:lnTo>
                <a:lnTo>
                  <a:pt x="821969" y="342900"/>
                </a:lnTo>
                <a:lnTo>
                  <a:pt x="835444" y="342900"/>
                </a:lnTo>
                <a:lnTo>
                  <a:pt x="835444" y="393700"/>
                </a:lnTo>
                <a:lnTo>
                  <a:pt x="842187" y="393700"/>
                </a:lnTo>
                <a:lnTo>
                  <a:pt x="842187" y="444500"/>
                </a:lnTo>
                <a:lnTo>
                  <a:pt x="734390" y="444500"/>
                </a:lnTo>
                <a:lnTo>
                  <a:pt x="734390" y="431800"/>
                </a:lnTo>
                <a:lnTo>
                  <a:pt x="720915" y="431800"/>
                </a:lnTo>
                <a:lnTo>
                  <a:pt x="720915" y="419100"/>
                </a:lnTo>
                <a:lnTo>
                  <a:pt x="673747" y="419100"/>
                </a:lnTo>
                <a:lnTo>
                  <a:pt x="673747" y="406400"/>
                </a:lnTo>
                <a:lnTo>
                  <a:pt x="646798" y="406400"/>
                </a:lnTo>
                <a:lnTo>
                  <a:pt x="646798" y="393700"/>
                </a:lnTo>
                <a:lnTo>
                  <a:pt x="633323" y="393700"/>
                </a:lnTo>
                <a:lnTo>
                  <a:pt x="633323" y="381000"/>
                </a:lnTo>
                <a:lnTo>
                  <a:pt x="613105" y="381000"/>
                </a:lnTo>
                <a:lnTo>
                  <a:pt x="613105" y="368300"/>
                </a:lnTo>
                <a:lnTo>
                  <a:pt x="599630" y="368300"/>
                </a:lnTo>
                <a:lnTo>
                  <a:pt x="599630" y="355600"/>
                </a:lnTo>
                <a:lnTo>
                  <a:pt x="586155" y="355600"/>
                </a:lnTo>
                <a:lnTo>
                  <a:pt x="586155" y="342900"/>
                </a:lnTo>
                <a:lnTo>
                  <a:pt x="572681" y="342900"/>
                </a:lnTo>
                <a:lnTo>
                  <a:pt x="572681" y="330200"/>
                </a:lnTo>
                <a:lnTo>
                  <a:pt x="565950" y="330200"/>
                </a:lnTo>
                <a:lnTo>
                  <a:pt x="565950" y="317500"/>
                </a:lnTo>
                <a:lnTo>
                  <a:pt x="552475" y="317500"/>
                </a:lnTo>
                <a:lnTo>
                  <a:pt x="552475" y="304800"/>
                </a:lnTo>
                <a:lnTo>
                  <a:pt x="545731" y="304800"/>
                </a:lnTo>
                <a:lnTo>
                  <a:pt x="545731" y="302260"/>
                </a:lnTo>
                <a:lnTo>
                  <a:pt x="545731" y="292100"/>
                </a:lnTo>
                <a:lnTo>
                  <a:pt x="532257" y="292100"/>
                </a:lnTo>
                <a:lnTo>
                  <a:pt x="532257" y="279400"/>
                </a:lnTo>
                <a:lnTo>
                  <a:pt x="532257" y="266700"/>
                </a:lnTo>
                <a:lnTo>
                  <a:pt x="518782" y="266700"/>
                </a:lnTo>
                <a:lnTo>
                  <a:pt x="518782" y="228600"/>
                </a:lnTo>
                <a:lnTo>
                  <a:pt x="505307" y="228600"/>
                </a:lnTo>
                <a:lnTo>
                  <a:pt x="505307" y="215900"/>
                </a:lnTo>
                <a:lnTo>
                  <a:pt x="431190" y="215900"/>
                </a:lnTo>
                <a:lnTo>
                  <a:pt x="431190" y="228600"/>
                </a:lnTo>
                <a:lnTo>
                  <a:pt x="437934" y="228600"/>
                </a:lnTo>
                <a:lnTo>
                  <a:pt x="437934" y="266700"/>
                </a:lnTo>
                <a:lnTo>
                  <a:pt x="444665" y="266700"/>
                </a:lnTo>
                <a:lnTo>
                  <a:pt x="444665" y="279400"/>
                </a:lnTo>
                <a:lnTo>
                  <a:pt x="451408" y="279400"/>
                </a:lnTo>
                <a:lnTo>
                  <a:pt x="451408" y="292100"/>
                </a:lnTo>
                <a:lnTo>
                  <a:pt x="458139" y="292100"/>
                </a:lnTo>
                <a:lnTo>
                  <a:pt x="458139" y="302260"/>
                </a:lnTo>
                <a:lnTo>
                  <a:pt x="458139" y="304800"/>
                </a:lnTo>
                <a:lnTo>
                  <a:pt x="464883" y="304800"/>
                </a:lnTo>
                <a:lnTo>
                  <a:pt x="464883" y="317500"/>
                </a:lnTo>
                <a:lnTo>
                  <a:pt x="464883" y="444500"/>
                </a:lnTo>
                <a:lnTo>
                  <a:pt x="458139" y="444500"/>
                </a:lnTo>
                <a:lnTo>
                  <a:pt x="458139" y="482600"/>
                </a:lnTo>
                <a:lnTo>
                  <a:pt x="451408" y="482600"/>
                </a:lnTo>
                <a:lnTo>
                  <a:pt x="451408" y="508000"/>
                </a:lnTo>
                <a:lnTo>
                  <a:pt x="444665" y="508000"/>
                </a:lnTo>
                <a:lnTo>
                  <a:pt x="444665" y="533400"/>
                </a:lnTo>
                <a:lnTo>
                  <a:pt x="437934" y="533400"/>
                </a:lnTo>
                <a:lnTo>
                  <a:pt x="437934" y="546100"/>
                </a:lnTo>
                <a:lnTo>
                  <a:pt x="431190" y="546100"/>
                </a:lnTo>
                <a:lnTo>
                  <a:pt x="431190" y="558800"/>
                </a:lnTo>
                <a:lnTo>
                  <a:pt x="424459" y="558800"/>
                </a:lnTo>
                <a:lnTo>
                  <a:pt x="424459" y="571500"/>
                </a:lnTo>
                <a:lnTo>
                  <a:pt x="417715" y="571500"/>
                </a:lnTo>
                <a:lnTo>
                  <a:pt x="417715" y="584200"/>
                </a:lnTo>
                <a:lnTo>
                  <a:pt x="410984" y="584200"/>
                </a:lnTo>
                <a:lnTo>
                  <a:pt x="410984" y="596900"/>
                </a:lnTo>
                <a:lnTo>
                  <a:pt x="404241" y="596900"/>
                </a:lnTo>
                <a:lnTo>
                  <a:pt x="404241" y="609600"/>
                </a:lnTo>
                <a:lnTo>
                  <a:pt x="397510" y="609600"/>
                </a:lnTo>
                <a:lnTo>
                  <a:pt x="397510" y="622300"/>
                </a:lnTo>
                <a:lnTo>
                  <a:pt x="390766" y="622300"/>
                </a:lnTo>
                <a:lnTo>
                  <a:pt x="390766" y="635000"/>
                </a:lnTo>
                <a:lnTo>
                  <a:pt x="370560" y="635000"/>
                </a:lnTo>
                <a:lnTo>
                  <a:pt x="370560" y="647700"/>
                </a:lnTo>
                <a:lnTo>
                  <a:pt x="1017358" y="647700"/>
                </a:lnTo>
                <a:lnTo>
                  <a:pt x="1017358" y="635000"/>
                </a:lnTo>
                <a:lnTo>
                  <a:pt x="1017358" y="622300"/>
                </a:lnTo>
                <a:lnTo>
                  <a:pt x="1017358" y="12700"/>
                </a:lnTo>
                <a:lnTo>
                  <a:pt x="1017358" y="0"/>
                </a:lnTo>
                <a:close/>
              </a:path>
            </a:pathLst>
          </a:custGeom>
          <a:solidFill>
            <a:srgbClr val="F0F4BF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98" name="bg object 98"/>
          <p:cNvSpPr/>
          <p:nvPr/>
        </p:nvSpPr>
        <p:spPr>
          <a:xfrm>
            <a:off x="12268894" y="12945019"/>
            <a:ext cx="1287759" cy="850900"/>
          </a:xfrm>
          <a:custGeom>
            <a:avLst/>
            <a:gdLst/>
            <a:ahLst/>
            <a:cxnLst/>
            <a:rect l="l" t="t" r="r" b="b"/>
            <a:pathLst>
              <a:path w="1024254" h="850900">
                <a:moveTo>
                  <a:pt x="1024102" y="0"/>
                </a:moveTo>
                <a:lnTo>
                  <a:pt x="431203" y="0"/>
                </a:lnTo>
                <a:lnTo>
                  <a:pt x="431203" y="25400"/>
                </a:lnTo>
                <a:lnTo>
                  <a:pt x="444677" y="25400"/>
                </a:lnTo>
                <a:lnTo>
                  <a:pt x="444677" y="38100"/>
                </a:lnTo>
                <a:lnTo>
                  <a:pt x="451408" y="38100"/>
                </a:lnTo>
                <a:lnTo>
                  <a:pt x="451408" y="50800"/>
                </a:lnTo>
                <a:lnTo>
                  <a:pt x="458152" y="50800"/>
                </a:lnTo>
                <a:lnTo>
                  <a:pt x="458152" y="63500"/>
                </a:lnTo>
                <a:lnTo>
                  <a:pt x="464883" y="63500"/>
                </a:lnTo>
                <a:lnTo>
                  <a:pt x="464883" y="101600"/>
                </a:lnTo>
                <a:lnTo>
                  <a:pt x="478370" y="101600"/>
                </a:lnTo>
                <a:lnTo>
                  <a:pt x="478370" y="139700"/>
                </a:lnTo>
                <a:lnTo>
                  <a:pt x="855662" y="139700"/>
                </a:lnTo>
                <a:lnTo>
                  <a:pt x="855662" y="203200"/>
                </a:lnTo>
                <a:lnTo>
                  <a:pt x="848931" y="203200"/>
                </a:lnTo>
                <a:lnTo>
                  <a:pt x="848931" y="228600"/>
                </a:lnTo>
                <a:lnTo>
                  <a:pt x="842187" y="228600"/>
                </a:lnTo>
                <a:lnTo>
                  <a:pt x="842187" y="254000"/>
                </a:lnTo>
                <a:lnTo>
                  <a:pt x="835456" y="254000"/>
                </a:lnTo>
                <a:lnTo>
                  <a:pt x="835456" y="266700"/>
                </a:lnTo>
                <a:lnTo>
                  <a:pt x="828713" y="266700"/>
                </a:lnTo>
                <a:lnTo>
                  <a:pt x="828713" y="292100"/>
                </a:lnTo>
                <a:lnTo>
                  <a:pt x="815238" y="292100"/>
                </a:lnTo>
                <a:lnTo>
                  <a:pt x="815238" y="304800"/>
                </a:lnTo>
                <a:lnTo>
                  <a:pt x="808507" y="304800"/>
                </a:lnTo>
                <a:lnTo>
                  <a:pt x="808507" y="330200"/>
                </a:lnTo>
                <a:lnTo>
                  <a:pt x="801763" y="330200"/>
                </a:lnTo>
                <a:lnTo>
                  <a:pt x="801763" y="342900"/>
                </a:lnTo>
                <a:lnTo>
                  <a:pt x="795032" y="342900"/>
                </a:lnTo>
                <a:lnTo>
                  <a:pt x="795032" y="355600"/>
                </a:lnTo>
                <a:lnTo>
                  <a:pt x="781558" y="355600"/>
                </a:lnTo>
                <a:lnTo>
                  <a:pt x="781558" y="368300"/>
                </a:lnTo>
                <a:lnTo>
                  <a:pt x="768083" y="368300"/>
                </a:lnTo>
                <a:lnTo>
                  <a:pt x="768083" y="381000"/>
                </a:lnTo>
                <a:lnTo>
                  <a:pt x="754608" y="381000"/>
                </a:lnTo>
                <a:lnTo>
                  <a:pt x="754608" y="393700"/>
                </a:lnTo>
                <a:lnTo>
                  <a:pt x="741133" y="393700"/>
                </a:lnTo>
                <a:lnTo>
                  <a:pt x="741133" y="406400"/>
                </a:lnTo>
                <a:lnTo>
                  <a:pt x="720915" y="406400"/>
                </a:lnTo>
                <a:lnTo>
                  <a:pt x="720915" y="419100"/>
                </a:lnTo>
                <a:lnTo>
                  <a:pt x="700709" y="419100"/>
                </a:lnTo>
                <a:lnTo>
                  <a:pt x="700709" y="444500"/>
                </a:lnTo>
                <a:lnTo>
                  <a:pt x="680491" y="444500"/>
                </a:lnTo>
                <a:lnTo>
                  <a:pt x="680491" y="457200"/>
                </a:lnTo>
                <a:lnTo>
                  <a:pt x="653542" y="457200"/>
                </a:lnTo>
                <a:lnTo>
                  <a:pt x="653542" y="469900"/>
                </a:lnTo>
                <a:lnTo>
                  <a:pt x="633323" y="469900"/>
                </a:lnTo>
                <a:lnTo>
                  <a:pt x="633323" y="482600"/>
                </a:lnTo>
                <a:lnTo>
                  <a:pt x="606374" y="482600"/>
                </a:lnTo>
                <a:lnTo>
                  <a:pt x="606374" y="495300"/>
                </a:lnTo>
                <a:lnTo>
                  <a:pt x="559219" y="495300"/>
                </a:lnTo>
                <a:lnTo>
                  <a:pt x="559219" y="508000"/>
                </a:lnTo>
                <a:lnTo>
                  <a:pt x="478370" y="508000"/>
                </a:lnTo>
                <a:lnTo>
                  <a:pt x="478370" y="469900"/>
                </a:lnTo>
                <a:lnTo>
                  <a:pt x="485101" y="469900"/>
                </a:lnTo>
                <a:lnTo>
                  <a:pt x="485101" y="457200"/>
                </a:lnTo>
                <a:lnTo>
                  <a:pt x="485101" y="444500"/>
                </a:lnTo>
                <a:lnTo>
                  <a:pt x="485101" y="431800"/>
                </a:lnTo>
                <a:lnTo>
                  <a:pt x="485101" y="419100"/>
                </a:lnTo>
                <a:lnTo>
                  <a:pt x="498576" y="419100"/>
                </a:lnTo>
                <a:lnTo>
                  <a:pt x="498576" y="406400"/>
                </a:lnTo>
                <a:lnTo>
                  <a:pt x="417728" y="406400"/>
                </a:lnTo>
                <a:lnTo>
                  <a:pt x="417728" y="419100"/>
                </a:lnTo>
                <a:lnTo>
                  <a:pt x="410984" y="419100"/>
                </a:lnTo>
                <a:lnTo>
                  <a:pt x="410984" y="431800"/>
                </a:lnTo>
                <a:lnTo>
                  <a:pt x="404253" y="431800"/>
                </a:lnTo>
                <a:lnTo>
                  <a:pt x="404253" y="444500"/>
                </a:lnTo>
                <a:lnTo>
                  <a:pt x="397510" y="444500"/>
                </a:lnTo>
                <a:lnTo>
                  <a:pt x="397510" y="457200"/>
                </a:lnTo>
                <a:lnTo>
                  <a:pt x="363829" y="457200"/>
                </a:lnTo>
                <a:lnTo>
                  <a:pt x="363829" y="444500"/>
                </a:lnTo>
                <a:lnTo>
                  <a:pt x="350354" y="444500"/>
                </a:lnTo>
                <a:lnTo>
                  <a:pt x="350354" y="419100"/>
                </a:lnTo>
                <a:lnTo>
                  <a:pt x="336880" y="419100"/>
                </a:lnTo>
                <a:lnTo>
                  <a:pt x="336880" y="406400"/>
                </a:lnTo>
                <a:lnTo>
                  <a:pt x="249288" y="406400"/>
                </a:lnTo>
                <a:lnTo>
                  <a:pt x="249288" y="419100"/>
                </a:lnTo>
                <a:lnTo>
                  <a:pt x="249288" y="444500"/>
                </a:lnTo>
                <a:lnTo>
                  <a:pt x="256019" y="444500"/>
                </a:lnTo>
                <a:lnTo>
                  <a:pt x="256019" y="457200"/>
                </a:lnTo>
                <a:lnTo>
                  <a:pt x="256019" y="469900"/>
                </a:lnTo>
                <a:lnTo>
                  <a:pt x="256019" y="508000"/>
                </a:lnTo>
                <a:lnTo>
                  <a:pt x="53898" y="508000"/>
                </a:lnTo>
                <a:lnTo>
                  <a:pt x="53898" y="520700"/>
                </a:lnTo>
                <a:lnTo>
                  <a:pt x="94322" y="520700"/>
                </a:lnTo>
                <a:lnTo>
                  <a:pt x="94322" y="533400"/>
                </a:lnTo>
                <a:lnTo>
                  <a:pt x="134747" y="533400"/>
                </a:lnTo>
                <a:lnTo>
                  <a:pt x="134747" y="546100"/>
                </a:lnTo>
                <a:lnTo>
                  <a:pt x="141490" y="546100"/>
                </a:lnTo>
                <a:lnTo>
                  <a:pt x="141490" y="558800"/>
                </a:lnTo>
                <a:lnTo>
                  <a:pt x="175171" y="558800"/>
                </a:lnTo>
                <a:lnTo>
                  <a:pt x="175171" y="571500"/>
                </a:lnTo>
                <a:lnTo>
                  <a:pt x="188645" y="571500"/>
                </a:lnTo>
                <a:lnTo>
                  <a:pt x="188645" y="584200"/>
                </a:lnTo>
                <a:lnTo>
                  <a:pt x="195389" y="584200"/>
                </a:lnTo>
                <a:lnTo>
                  <a:pt x="195389" y="596900"/>
                </a:lnTo>
                <a:lnTo>
                  <a:pt x="208864" y="596900"/>
                </a:lnTo>
                <a:lnTo>
                  <a:pt x="208864" y="609600"/>
                </a:lnTo>
                <a:lnTo>
                  <a:pt x="215595" y="609600"/>
                </a:lnTo>
                <a:lnTo>
                  <a:pt x="215595" y="622300"/>
                </a:lnTo>
                <a:lnTo>
                  <a:pt x="202120" y="622300"/>
                </a:lnTo>
                <a:lnTo>
                  <a:pt x="202120" y="635000"/>
                </a:lnTo>
                <a:lnTo>
                  <a:pt x="181914" y="635000"/>
                </a:lnTo>
                <a:lnTo>
                  <a:pt x="181914" y="647700"/>
                </a:lnTo>
                <a:lnTo>
                  <a:pt x="175171" y="647700"/>
                </a:lnTo>
                <a:lnTo>
                  <a:pt x="175171" y="660400"/>
                </a:lnTo>
                <a:lnTo>
                  <a:pt x="148221" y="660400"/>
                </a:lnTo>
                <a:lnTo>
                  <a:pt x="148221" y="673100"/>
                </a:lnTo>
                <a:lnTo>
                  <a:pt x="141490" y="673100"/>
                </a:lnTo>
                <a:lnTo>
                  <a:pt x="141490" y="685800"/>
                </a:lnTo>
                <a:lnTo>
                  <a:pt x="107797" y="685800"/>
                </a:lnTo>
                <a:lnTo>
                  <a:pt x="107797" y="698500"/>
                </a:lnTo>
                <a:lnTo>
                  <a:pt x="80848" y="698500"/>
                </a:lnTo>
                <a:lnTo>
                  <a:pt x="80848" y="711200"/>
                </a:lnTo>
                <a:lnTo>
                  <a:pt x="0" y="711200"/>
                </a:lnTo>
                <a:lnTo>
                  <a:pt x="0" y="723900"/>
                </a:lnTo>
                <a:lnTo>
                  <a:pt x="181914" y="723900"/>
                </a:lnTo>
                <a:lnTo>
                  <a:pt x="181914" y="711200"/>
                </a:lnTo>
                <a:lnTo>
                  <a:pt x="262763" y="711200"/>
                </a:lnTo>
                <a:lnTo>
                  <a:pt x="262763" y="749300"/>
                </a:lnTo>
                <a:lnTo>
                  <a:pt x="262763" y="774700"/>
                </a:lnTo>
                <a:lnTo>
                  <a:pt x="256019" y="774700"/>
                </a:lnTo>
                <a:lnTo>
                  <a:pt x="256019" y="787400"/>
                </a:lnTo>
                <a:lnTo>
                  <a:pt x="256019" y="800100"/>
                </a:lnTo>
                <a:lnTo>
                  <a:pt x="249288" y="800100"/>
                </a:lnTo>
                <a:lnTo>
                  <a:pt x="249288" y="812800"/>
                </a:lnTo>
                <a:lnTo>
                  <a:pt x="249288" y="825500"/>
                </a:lnTo>
                <a:lnTo>
                  <a:pt x="309930" y="825500"/>
                </a:lnTo>
                <a:lnTo>
                  <a:pt x="309930" y="812800"/>
                </a:lnTo>
                <a:lnTo>
                  <a:pt x="323405" y="812800"/>
                </a:lnTo>
                <a:lnTo>
                  <a:pt x="323405" y="800100"/>
                </a:lnTo>
                <a:lnTo>
                  <a:pt x="330136" y="800100"/>
                </a:lnTo>
                <a:lnTo>
                  <a:pt x="330136" y="787400"/>
                </a:lnTo>
                <a:lnTo>
                  <a:pt x="343611" y="787400"/>
                </a:lnTo>
                <a:lnTo>
                  <a:pt x="343611" y="774700"/>
                </a:lnTo>
                <a:lnTo>
                  <a:pt x="357085" y="774700"/>
                </a:lnTo>
                <a:lnTo>
                  <a:pt x="357085" y="749300"/>
                </a:lnTo>
                <a:lnTo>
                  <a:pt x="377304" y="749300"/>
                </a:lnTo>
                <a:lnTo>
                  <a:pt x="377304" y="774700"/>
                </a:lnTo>
                <a:lnTo>
                  <a:pt x="397510" y="774700"/>
                </a:lnTo>
                <a:lnTo>
                  <a:pt x="397510" y="787400"/>
                </a:lnTo>
                <a:lnTo>
                  <a:pt x="404253" y="787400"/>
                </a:lnTo>
                <a:lnTo>
                  <a:pt x="404253" y="800100"/>
                </a:lnTo>
                <a:lnTo>
                  <a:pt x="417728" y="800100"/>
                </a:lnTo>
                <a:lnTo>
                  <a:pt x="417728" y="812800"/>
                </a:lnTo>
                <a:lnTo>
                  <a:pt x="424459" y="812800"/>
                </a:lnTo>
                <a:lnTo>
                  <a:pt x="424459" y="825500"/>
                </a:lnTo>
                <a:lnTo>
                  <a:pt x="431203" y="825500"/>
                </a:lnTo>
                <a:lnTo>
                  <a:pt x="431203" y="838200"/>
                </a:lnTo>
                <a:lnTo>
                  <a:pt x="437934" y="838200"/>
                </a:lnTo>
                <a:lnTo>
                  <a:pt x="437934" y="850900"/>
                </a:lnTo>
                <a:lnTo>
                  <a:pt x="512051" y="850900"/>
                </a:lnTo>
                <a:lnTo>
                  <a:pt x="512051" y="838200"/>
                </a:lnTo>
                <a:lnTo>
                  <a:pt x="512051" y="825500"/>
                </a:lnTo>
                <a:lnTo>
                  <a:pt x="505320" y="825500"/>
                </a:lnTo>
                <a:lnTo>
                  <a:pt x="505320" y="812800"/>
                </a:lnTo>
                <a:lnTo>
                  <a:pt x="491845" y="812800"/>
                </a:lnTo>
                <a:lnTo>
                  <a:pt x="491845" y="800100"/>
                </a:lnTo>
                <a:lnTo>
                  <a:pt x="491845" y="787400"/>
                </a:lnTo>
                <a:lnTo>
                  <a:pt x="485101" y="787400"/>
                </a:lnTo>
                <a:lnTo>
                  <a:pt x="485101" y="774700"/>
                </a:lnTo>
                <a:lnTo>
                  <a:pt x="485101" y="749300"/>
                </a:lnTo>
                <a:lnTo>
                  <a:pt x="485101" y="711200"/>
                </a:lnTo>
                <a:lnTo>
                  <a:pt x="720915" y="711200"/>
                </a:lnTo>
                <a:lnTo>
                  <a:pt x="720915" y="698500"/>
                </a:lnTo>
                <a:lnTo>
                  <a:pt x="673747" y="698500"/>
                </a:lnTo>
                <a:lnTo>
                  <a:pt x="673747" y="685800"/>
                </a:lnTo>
                <a:lnTo>
                  <a:pt x="633323" y="685800"/>
                </a:lnTo>
                <a:lnTo>
                  <a:pt x="633323" y="673100"/>
                </a:lnTo>
                <a:lnTo>
                  <a:pt x="606374" y="673100"/>
                </a:lnTo>
                <a:lnTo>
                  <a:pt x="606374" y="660400"/>
                </a:lnTo>
                <a:lnTo>
                  <a:pt x="586168" y="660400"/>
                </a:lnTo>
                <a:lnTo>
                  <a:pt x="586168" y="647700"/>
                </a:lnTo>
                <a:lnTo>
                  <a:pt x="572693" y="647700"/>
                </a:lnTo>
                <a:lnTo>
                  <a:pt x="572693" y="635000"/>
                </a:lnTo>
                <a:lnTo>
                  <a:pt x="545744" y="635000"/>
                </a:lnTo>
                <a:lnTo>
                  <a:pt x="545744" y="622300"/>
                </a:lnTo>
                <a:lnTo>
                  <a:pt x="525526" y="622300"/>
                </a:lnTo>
                <a:lnTo>
                  <a:pt x="525526" y="609600"/>
                </a:lnTo>
                <a:lnTo>
                  <a:pt x="525526" y="596900"/>
                </a:lnTo>
                <a:lnTo>
                  <a:pt x="532269" y="596900"/>
                </a:lnTo>
                <a:lnTo>
                  <a:pt x="532269" y="584200"/>
                </a:lnTo>
                <a:lnTo>
                  <a:pt x="559219" y="584200"/>
                </a:lnTo>
                <a:lnTo>
                  <a:pt x="559219" y="571500"/>
                </a:lnTo>
                <a:lnTo>
                  <a:pt x="572693" y="571500"/>
                </a:lnTo>
                <a:lnTo>
                  <a:pt x="572693" y="558800"/>
                </a:lnTo>
                <a:lnTo>
                  <a:pt x="592899" y="558800"/>
                </a:lnTo>
                <a:lnTo>
                  <a:pt x="592899" y="546100"/>
                </a:lnTo>
                <a:lnTo>
                  <a:pt x="613117" y="546100"/>
                </a:lnTo>
                <a:lnTo>
                  <a:pt x="613117" y="533400"/>
                </a:lnTo>
                <a:lnTo>
                  <a:pt x="633323" y="533400"/>
                </a:lnTo>
                <a:lnTo>
                  <a:pt x="633323" y="520700"/>
                </a:lnTo>
                <a:lnTo>
                  <a:pt x="673747" y="520700"/>
                </a:lnTo>
                <a:lnTo>
                  <a:pt x="673747" y="508000"/>
                </a:lnTo>
                <a:lnTo>
                  <a:pt x="700709" y="508000"/>
                </a:lnTo>
                <a:lnTo>
                  <a:pt x="700709" y="495300"/>
                </a:lnTo>
                <a:lnTo>
                  <a:pt x="842187" y="495300"/>
                </a:lnTo>
                <a:lnTo>
                  <a:pt x="842187" y="508000"/>
                </a:lnTo>
                <a:lnTo>
                  <a:pt x="896086" y="508000"/>
                </a:lnTo>
                <a:lnTo>
                  <a:pt x="896086" y="520700"/>
                </a:lnTo>
                <a:lnTo>
                  <a:pt x="929779" y="520700"/>
                </a:lnTo>
                <a:lnTo>
                  <a:pt x="929779" y="533400"/>
                </a:lnTo>
                <a:lnTo>
                  <a:pt x="970203" y="533400"/>
                </a:lnTo>
                <a:lnTo>
                  <a:pt x="970203" y="558800"/>
                </a:lnTo>
                <a:lnTo>
                  <a:pt x="997153" y="558800"/>
                </a:lnTo>
                <a:lnTo>
                  <a:pt x="997153" y="571500"/>
                </a:lnTo>
                <a:lnTo>
                  <a:pt x="1010627" y="571500"/>
                </a:lnTo>
                <a:lnTo>
                  <a:pt x="1010627" y="584200"/>
                </a:lnTo>
                <a:lnTo>
                  <a:pt x="1024102" y="584200"/>
                </a:lnTo>
                <a:lnTo>
                  <a:pt x="1024102" y="25400"/>
                </a:lnTo>
                <a:lnTo>
                  <a:pt x="1024102" y="0"/>
                </a:lnTo>
                <a:close/>
              </a:path>
            </a:pathLst>
          </a:custGeom>
          <a:solidFill>
            <a:srgbClr val="F0F4BF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99" name="bg object 99"/>
          <p:cNvSpPr/>
          <p:nvPr/>
        </p:nvSpPr>
        <p:spPr>
          <a:xfrm>
            <a:off x="12201129" y="13084719"/>
            <a:ext cx="1059427" cy="279400"/>
          </a:xfrm>
          <a:custGeom>
            <a:avLst/>
            <a:gdLst/>
            <a:ahLst/>
            <a:cxnLst/>
            <a:rect l="l" t="t" r="r" b="b"/>
            <a:pathLst>
              <a:path w="842645" h="279400">
                <a:moveTo>
                  <a:pt x="384035" y="254000"/>
                </a:moveTo>
                <a:lnTo>
                  <a:pt x="370560" y="254000"/>
                </a:lnTo>
                <a:lnTo>
                  <a:pt x="370560" y="228600"/>
                </a:lnTo>
                <a:lnTo>
                  <a:pt x="350354" y="228600"/>
                </a:lnTo>
                <a:lnTo>
                  <a:pt x="350354" y="215900"/>
                </a:lnTo>
                <a:lnTo>
                  <a:pt x="350354" y="203200"/>
                </a:lnTo>
                <a:lnTo>
                  <a:pt x="350354" y="190500"/>
                </a:lnTo>
                <a:lnTo>
                  <a:pt x="350354" y="177800"/>
                </a:lnTo>
                <a:lnTo>
                  <a:pt x="336880" y="177800"/>
                </a:lnTo>
                <a:lnTo>
                  <a:pt x="336880" y="165100"/>
                </a:lnTo>
                <a:lnTo>
                  <a:pt x="336880" y="152400"/>
                </a:lnTo>
                <a:lnTo>
                  <a:pt x="336880" y="139700"/>
                </a:lnTo>
                <a:lnTo>
                  <a:pt x="330136" y="139700"/>
                </a:lnTo>
                <a:lnTo>
                  <a:pt x="330136" y="127000"/>
                </a:lnTo>
                <a:lnTo>
                  <a:pt x="330136" y="101600"/>
                </a:lnTo>
                <a:lnTo>
                  <a:pt x="323405" y="101600"/>
                </a:lnTo>
                <a:lnTo>
                  <a:pt x="323405" y="12700"/>
                </a:lnTo>
                <a:lnTo>
                  <a:pt x="330136" y="12700"/>
                </a:lnTo>
                <a:lnTo>
                  <a:pt x="330136" y="10160"/>
                </a:lnTo>
                <a:lnTo>
                  <a:pt x="330136" y="0"/>
                </a:lnTo>
                <a:lnTo>
                  <a:pt x="0" y="0"/>
                </a:lnTo>
                <a:lnTo>
                  <a:pt x="0" y="10160"/>
                </a:lnTo>
                <a:lnTo>
                  <a:pt x="0" y="12700"/>
                </a:lnTo>
                <a:lnTo>
                  <a:pt x="53898" y="12700"/>
                </a:lnTo>
                <a:lnTo>
                  <a:pt x="53898" y="25400"/>
                </a:lnTo>
                <a:lnTo>
                  <a:pt x="94322" y="25400"/>
                </a:lnTo>
                <a:lnTo>
                  <a:pt x="94322" y="38100"/>
                </a:lnTo>
                <a:lnTo>
                  <a:pt x="114528" y="38100"/>
                </a:lnTo>
                <a:lnTo>
                  <a:pt x="114528" y="50800"/>
                </a:lnTo>
                <a:lnTo>
                  <a:pt x="148221" y="50800"/>
                </a:lnTo>
                <a:lnTo>
                  <a:pt x="148221" y="63500"/>
                </a:lnTo>
                <a:lnTo>
                  <a:pt x="175171" y="63500"/>
                </a:lnTo>
                <a:lnTo>
                  <a:pt x="175171" y="76200"/>
                </a:lnTo>
                <a:lnTo>
                  <a:pt x="181914" y="76200"/>
                </a:lnTo>
                <a:lnTo>
                  <a:pt x="181914" y="88900"/>
                </a:lnTo>
                <a:lnTo>
                  <a:pt x="202120" y="88900"/>
                </a:lnTo>
                <a:lnTo>
                  <a:pt x="202120" y="101600"/>
                </a:lnTo>
                <a:lnTo>
                  <a:pt x="215595" y="101600"/>
                </a:lnTo>
                <a:lnTo>
                  <a:pt x="215595" y="127000"/>
                </a:lnTo>
                <a:lnTo>
                  <a:pt x="229069" y="127000"/>
                </a:lnTo>
                <a:lnTo>
                  <a:pt x="229069" y="139700"/>
                </a:lnTo>
                <a:lnTo>
                  <a:pt x="235813" y="139700"/>
                </a:lnTo>
                <a:lnTo>
                  <a:pt x="235813" y="152400"/>
                </a:lnTo>
                <a:lnTo>
                  <a:pt x="256019" y="152400"/>
                </a:lnTo>
                <a:lnTo>
                  <a:pt x="256019" y="165100"/>
                </a:lnTo>
                <a:lnTo>
                  <a:pt x="262763" y="165100"/>
                </a:lnTo>
                <a:lnTo>
                  <a:pt x="262763" y="177800"/>
                </a:lnTo>
                <a:lnTo>
                  <a:pt x="262763" y="190500"/>
                </a:lnTo>
                <a:lnTo>
                  <a:pt x="269494" y="190500"/>
                </a:lnTo>
                <a:lnTo>
                  <a:pt x="269494" y="203200"/>
                </a:lnTo>
                <a:lnTo>
                  <a:pt x="276237" y="203200"/>
                </a:lnTo>
                <a:lnTo>
                  <a:pt x="276237" y="215900"/>
                </a:lnTo>
                <a:lnTo>
                  <a:pt x="282968" y="215900"/>
                </a:lnTo>
                <a:lnTo>
                  <a:pt x="282968" y="228600"/>
                </a:lnTo>
                <a:lnTo>
                  <a:pt x="296456" y="228600"/>
                </a:lnTo>
                <a:lnTo>
                  <a:pt x="296456" y="254000"/>
                </a:lnTo>
                <a:lnTo>
                  <a:pt x="296456" y="266700"/>
                </a:lnTo>
                <a:lnTo>
                  <a:pt x="384035" y="266700"/>
                </a:lnTo>
                <a:lnTo>
                  <a:pt x="384035" y="254000"/>
                </a:lnTo>
                <a:close/>
              </a:path>
              <a:path w="842645" h="279400">
                <a:moveTo>
                  <a:pt x="842187" y="0"/>
                </a:moveTo>
                <a:lnTo>
                  <a:pt x="539000" y="0"/>
                </a:lnTo>
                <a:lnTo>
                  <a:pt x="539000" y="12700"/>
                </a:lnTo>
                <a:lnTo>
                  <a:pt x="539000" y="25400"/>
                </a:lnTo>
                <a:lnTo>
                  <a:pt x="539000" y="101600"/>
                </a:lnTo>
                <a:lnTo>
                  <a:pt x="532269" y="101600"/>
                </a:lnTo>
                <a:lnTo>
                  <a:pt x="532269" y="114300"/>
                </a:lnTo>
                <a:lnTo>
                  <a:pt x="532269" y="127000"/>
                </a:lnTo>
                <a:lnTo>
                  <a:pt x="525526" y="127000"/>
                </a:lnTo>
                <a:lnTo>
                  <a:pt x="525526" y="139700"/>
                </a:lnTo>
                <a:lnTo>
                  <a:pt x="525526" y="152400"/>
                </a:lnTo>
                <a:lnTo>
                  <a:pt x="525526" y="177800"/>
                </a:lnTo>
                <a:lnTo>
                  <a:pt x="518782" y="177800"/>
                </a:lnTo>
                <a:lnTo>
                  <a:pt x="518782" y="203200"/>
                </a:lnTo>
                <a:lnTo>
                  <a:pt x="512051" y="203200"/>
                </a:lnTo>
                <a:lnTo>
                  <a:pt x="512051" y="215900"/>
                </a:lnTo>
                <a:lnTo>
                  <a:pt x="498576" y="215900"/>
                </a:lnTo>
                <a:lnTo>
                  <a:pt x="498576" y="228600"/>
                </a:lnTo>
                <a:lnTo>
                  <a:pt x="491832" y="228600"/>
                </a:lnTo>
                <a:lnTo>
                  <a:pt x="491832" y="241300"/>
                </a:lnTo>
                <a:lnTo>
                  <a:pt x="485101" y="241300"/>
                </a:lnTo>
                <a:lnTo>
                  <a:pt x="485101" y="266700"/>
                </a:lnTo>
                <a:lnTo>
                  <a:pt x="471627" y="266700"/>
                </a:lnTo>
                <a:lnTo>
                  <a:pt x="471627" y="279400"/>
                </a:lnTo>
                <a:lnTo>
                  <a:pt x="552475" y="279400"/>
                </a:lnTo>
                <a:lnTo>
                  <a:pt x="552475" y="266700"/>
                </a:lnTo>
                <a:lnTo>
                  <a:pt x="552475" y="241300"/>
                </a:lnTo>
                <a:lnTo>
                  <a:pt x="559219" y="241300"/>
                </a:lnTo>
                <a:lnTo>
                  <a:pt x="559219" y="228600"/>
                </a:lnTo>
                <a:lnTo>
                  <a:pt x="565950" y="228600"/>
                </a:lnTo>
                <a:lnTo>
                  <a:pt x="565950" y="215900"/>
                </a:lnTo>
                <a:lnTo>
                  <a:pt x="572693" y="215900"/>
                </a:lnTo>
                <a:lnTo>
                  <a:pt x="572693" y="203200"/>
                </a:lnTo>
                <a:lnTo>
                  <a:pt x="586168" y="203200"/>
                </a:lnTo>
                <a:lnTo>
                  <a:pt x="586168" y="177800"/>
                </a:lnTo>
                <a:lnTo>
                  <a:pt x="592899" y="177800"/>
                </a:lnTo>
                <a:lnTo>
                  <a:pt x="592899" y="152400"/>
                </a:lnTo>
                <a:lnTo>
                  <a:pt x="606374" y="152400"/>
                </a:lnTo>
                <a:lnTo>
                  <a:pt x="606374" y="139700"/>
                </a:lnTo>
                <a:lnTo>
                  <a:pt x="613117" y="139700"/>
                </a:lnTo>
                <a:lnTo>
                  <a:pt x="613117" y="127000"/>
                </a:lnTo>
                <a:lnTo>
                  <a:pt x="640067" y="127000"/>
                </a:lnTo>
                <a:lnTo>
                  <a:pt x="640067" y="114300"/>
                </a:lnTo>
                <a:lnTo>
                  <a:pt x="646798" y="114300"/>
                </a:lnTo>
                <a:lnTo>
                  <a:pt x="646798" y="101600"/>
                </a:lnTo>
                <a:lnTo>
                  <a:pt x="660273" y="101600"/>
                </a:lnTo>
                <a:lnTo>
                  <a:pt x="660273" y="88900"/>
                </a:lnTo>
                <a:lnTo>
                  <a:pt x="673747" y="88900"/>
                </a:lnTo>
                <a:lnTo>
                  <a:pt x="673747" y="63500"/>
                </a:lnTo>
                <a:lnTo>
                  <a:pt x="693966" y="63500"/>
                </a:lnTo>
                <a:lnTo>
                  <a:pt x="693966" y="50800"/>
                </a:lnTo>
                <a:lnTo>
                  <a:pt x="720915" y="50800"/>
                </a:lnTo>
                <a:lnTo>
                  <a:pt x="720915" y="38100"/>
                </a:lnTo>
                <a:lnTo>
                  <a:pt x="768070" y="38100"/>
                </a:lnTo>
                <a:lnTo>
                  <a:pt x="768070" y="25400"/>
                </a:lnTo>
                <a:lnTo>
                  <a:pt x="808507" y="25400"/>
                </a:lnTo>
                <a:lnTo>
                  <a:pt x="808507" y="12700"/>
                </a:lnTo>
                <a:lnTo>
                  <a:pt x="842187" y="12700"/>
                </a:lnTo>
                <a:lnTo>
                  <a:pt x="842187" y="0"/>
                </a:lnTo>
                <a:close/>
              </a:path>
            </a:pathLst>
          </a:custGeom>
          <a:solidFill>
            <a:srgbClr val="F0F4BF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100" name="bg object 100"/>
          <p:cNvSpPr/>
          <p:nvPr/>
        </p:nvSpPr>
        <p:spPr>
          <a:xfrm>
            <a:off x="10786491" y="13370469"/>
            <a:ext cx="499776" cy="383540"/>
          </a:xfrm>
          <a:custGeom>
            <a:avLst/>
            <a:gdLst/>
            <a:ahLst/>
            <a:cxnLst/>
            <a:rect l="l" t="t" r="r" b="b"/>
            <a:pathLst>
              <a:path w="397509" h="383540">
                <a:moveTo>
                  <a:pt x="397510" y="148590"/>
                </a:moveTo>
                <a:lnTo>
                  <a:pt x="390766" y="148590"/>
                </a:lnTo>
                <a:lnTo>
                  <a:pt x="390766" y="134620"/>
                </a:lnTo>
                <a:lnTo>
                  <a:pt x="384035" y="134620"/>
                </a:lnTo>
                <a:lnTo>
                  <a:pt x="384035" y="128270"/>
                </a:lnTo>
                <a:lnTo>
                  <a:pt x="384035" y="114300"/>
                </a:lnTo>
                <a:lnTo>
                  <a:pt x="377291" y="114300"/>
                </a:lnTo>
                <a:lnTo>
                  <a:pt x="377291" y="101600"/>
                </a:lnTo>
                <a:lnTo>
                  <a:pt x="370560" y="101600"/>
                </a:lnTo>
                <a:lnTo>
                  <a:pt x="370560" y="87630"/>
                </a:lnTo>
                <a:lnTo>
                  <a:pt x="363816" y="87630"/>
                </a:lnTo>
                <a:lnTo>
                  <a:pt x="363816" y="73660"/>
                </a:lnTo>
                <a:lnTo>
                  <a:pt x="363816" y="67310"/>
                </a:lnTo>
                <a:lnTo>
                  <a:pt x="350342" y="67310"/>
                </a:lnTo>
                <a:lnTo>
                  <a:pt x="350342" y="60960"/>
                </a:lnTo>
                <a:lnTo>
                  <a:pt x="343611" y="60960"/>
                </a:lnTo>
                <a:lnTo>
                  <a:pt x="343611" y="53340"/>
                </a:lnTo>
                <a:lnTo>
                  <a:pt x="336867" y="53340"/>
                </a:lnTo>
                <a:lnTo>
                  <a:pt x="336867" y="46990"/>
                </a:lnTo>
                <a:lnTo>
                  <a:pt x="330136" y="46990"/>
                </a:lnTo>
                <a:lnTo>
                  <a:pt x="330136" y="40640"/>
                </a:lnTo>
                <a:lnTo>
                  <a:pt x="323392" y="40640"/>
                </a:lnTo>
                <a:lnTo>
                  <a:pt x="323392" y="34290"/>
                </a:lnTo>
                <a:lnTo>
                  <a:pt x="309918" y="34290"/>
                </a:lnTo>
                <a:lnTo>
                  <a:pt x="309918" y="26670"/>
                </a:lnTo>
                <a:lnTo>
                  <a:pt x="303187" y="26670"/>
                </a:lnTo>
                <a:lnTo>
                  <a:pt x="303187" y="20320"/>
                </a:lnTo>
                <a:lnTo>
                  <a:pt x="296443" y="20320"/>
                </a:lnTo>
                <a:lnTo>
                  <a:pt x="296443" y="13970"/>
                </a:lnTo>
                <a:lnTo>
                  <a:pt x="289712" y="13970"/>
                </a:lnTo>
                <a:lnTo>
                  <a:pt x="289712" y="6350"/>
                </a:lnTo>
                <a:lnTo>
                  <a:pt x="262763" y="6350"/>
                </a:lnTo>
                <a:lnTo>
                  <a:pt x="262763" y="0"/>
                </a:lnTo>
                <a:lnTo>
                  <a:pt x="134747" y="0"/>
                </a:lnTo>
                <a:lnTo>
                  <a:pt x="134747" y="6350"/>
                </a:lnTo>
                <a:lnTo>
                  <a:pt x="128003" y="6350"/>
                </a:lnTo>
                <a:lnTo>
                  <a:pt x="128003" y="13970"/>
                </a:lnTo>
                <a:lnTo>
                  <a:pt x="107797" y="13970"/>
                </a:lnTo>
                <a:lnTo>
                  <a:pt x="107797" y="20320"/>
                </a:lnTo>
                <a:lnTo>
                  <a:pt x="94322" y="20320"/>
                </a:lnTo>
                <a:lnTo>
                  <a:pt x="94322" y="26670"/>
                </a:lnTo>
                <a:lnTo>
                  <a:pt x="80848" y="26670"/>
                </a:lnTo>
                <a:lnTo>
                  <a:pt x="80848" y="34290"/>
                </a:lnTo>
                <a:lnTo>
                  <a:pt x="74104" y="34290"/>
                </a:lnTo>
                <a:lnTo>
                  <a:pt x="74104" y="40640"/>
                </a:lnTo>
                <a:lnTo>
                  <a:pt x="67373" y="40640"/>
                </a:lnTo>
                <a:lnTo>
                  <a:pt x="67373" y="46990"/>
                </a:lnTo>
                <a:lnTo>
                  <a:pt x="60629" y="46990"/>
                </a:lnTo>
                <a:lnTo>
                  <a:pt x="60629" y="53340"/>
                </a:lnTo>
                <a:lnTo>
                  <a:pt x="53898" y="53340"/>
                </a:lnTo>
                <a:lnTo>
                  <a:pt x="53898" y="60960"/>
                </a:lnTo>
                <a:lnTo>
                  <a:pt x="53898" y="67310"/>
                </a:lnTo>
                <a:lnTo>
                  <a:pt x="40424" y="67310"/>
                </a:lnTo>
                <a:lnTo>
                  <a:pt x="40424" y="73660"/>
                </a:lnTo>
                <a:lnTo>
                  <a:pt x="33680" y="73660"/>
                </a:lnTo>
                <a:lnTo>
                  <a:pt x="33680" y="87630"/>
                </a:lnTo>
                <a:lnTo>
                  <a:pt x="26949" y="87630"/>
                </a:lnTo>
                <a:lnTo>
                  <a:pt x="26949" y="101600"/>
                </a:lnTo>
                <a:lnTo>
                  <a:pt x="20205" y="101600"/>
                </a:lnTo>
                <a:lnTo>
                  <a:pt x="20205" y="114300"/>
                </a:lnTo>
                <a:lnTo>
                  <a:pt x="13462" y="114300"/>
                </a:lnTo>
                <a:lnTo>
                  <a:pt x="13462" y="128270"/>
                </a:lnTo>
                <a:lnTo>
                  <a:pt x="6731" y="128270"/>
                </a:lnTo>
                <a:lnTo>
                  <a:pt x="6731" y="134620"/>
                </a:lnTo>
                <a:lnTo>
                  <a:pt x="6731" y="148590"/>
                </a:lnTo>
                <a:lnTo>
                  <a:pt x="6731" y="154940"/>
                </a:lnTo>
                <a:lnTo>
                  <a:pt x="0" y="154940"/>
                </a:lnTo>
                <a:lnTo>
                  <a:pt x="0" y="222250"/>
                </a:lnTo>
                <a:lnTo>
                  <a:pt x="6731" y="222250"/>
                </a:lnTo>
                <a:lnTo>
                  <a:pt x="6731" y="248920"/>
                </a:lnTo>
                <a:lnTo>
                  <a:pt x="13462" y="248920"/>
                </a:lnTo>
                <a:lnTo>
                  <a:pt x="13462" y="262890"/>
                </a:lnTo>
                <a:lnTo>
                  <a:pt x="20205" y="262890"/>
                </a:lnTo>
                <a:lnTo>
                  <a:pt x="20205" y="276860"/>
                </a:lnTo>
                <a:lnTo>
                  <a:pt x="20205" y="283210"/>
                </a:lnTo>
                <a:lnTo>
                  <a:pt x="26949" y="283210"/>
                </a:lnTo>
                <a:lnTo>
                  <a:pt x="26949" y="289560"/>
                </a:lnTo>
                <a:lnTo>
                  <a:pt x="33680" y="289560"/>
                </a:lnTo>
                <a:lnTo>
                  <a:pt x="33680" y="295910"/>
                </a:lnTo>
                <a:lnTo>
                  <a:pt x="33680" y="303530"/>
                </a:lnTo>
                <a:lnTo>
                  <a:pt x="40424" y="303530"/>
                </a:lnTo>
                <a:lnTo>
                  <a:pt x="40424" y="309880"/>
                </a:lnTo>
                <a:lnTo>
                  <a:pt x="47155" y="309880"/>
                </a:lnTo>
                <a:lnTo>
                  <a:pt x="47155" y="316230"/>
                </a:lnTo>
                <a:lnTo>
                  <a:pt x="53898" y="316230"/>
                </a:lnTo>
                <a:lnTo>
                  <a:pt x="53898" y="323850"/>
                </a:lnTo>
                <a:lnTo>
                  <a:pt x="60629" y="323850"/>
                </a:lnTo>
                <a:lnTo>
                  <a:pt x="60629" y="330200"/>
                </a:lnTo>
                <a:lnTo>
                  <a:pt x="60629" y="336550"/>
                </a:lnTo>
                <a:lnTo>
                  <a:pt x="74104" y="336550"/>
                </a:lnTo>
                <a:lnTo>
                  <a:pt x="74104" y="344170"/>
                </a:lnTo>
                <a:lnTo>
                  <a:pt x="80848" y="344170"/>
                </a:lnTo>
                <a:lnTo>
                  <a:pt x="80848" y="350520"/>
                </a:lnTo>
                <a:lnTo>
                  <a:pt x="87579" y="350520"/>
                </a:lnTo>
                <a:lnTo>
                  <a:pt x="87579" y="356870"/>
                </a:lnTo>
                <a:lnTo>
                  <a:pt x="101053" y="356870"/>
                </a:lnTo>
                <a:lnTo>
                  <a:pt x="101053" y="364490"/>
                </a:lnTo>
                <a:lnTo>
                  <a:pt x="107797" y="364490"/>
                </a:lnTo>
                <a:lnTo>
                  <a:pt x="107797" y="370840"/>
                </a:lnTo>
                <a:lnTo>
                  <a:pt x="128003" y="370840"/>
                </a:lnTo>
                <a:lnTo>
                  <a:pt x="128003" y="377190"/>
                </a:lnTo>
                <a:lnTo>
                  <a:pt x="154952" y="377190"/>
                </a:lnTo>
                <a:lnTo>
                  <a:pt x="154952" y="383540"/>
                </a:lnTo>
                <a:lnTo>
                  <a:pt x="242544" y="383540"/>
                </a:lnTo>
                <a:lnTo>
                  <a:pt x="242544" y="377190"/>
                </a:lnTo>
                <a:lnTo>
                  <a:pt x="262763" y="377190"/>
                </a:lnTo>
                <a:lnTo>
                  <a:pt x="262763" y="370840"/>
                </a:lnTo>
                <a:lnTo>
                  <a:pt x="289712" y="370840"/>
                </a:lnTo>
                <a:lnTo>
                  <a:pt x="289712" y="364490"/>
                </a:lnTo>
                <a:lnTo>
                  <a:pt x="296443" y="364490"/>
                </a:lnTo>
                <a:lnTo>
                  <a:pt x="296443" y="356870"/>
                </a:lnTo>
                <a:lnTo>
                  <a:pt x="309918" y="356870"/>
                </a:lnTo>
                <a:lnTo>
                  <a:pt x="309918" y="350520"/>
                </a:lnTo>
                <a:lnTo>
                  <a:pt x="323392" y="350520"/>
                </a:lnTo>
                <a:lnTo>
                  <a:pt x="323392" y="344170"/>
                </a:lnTo>
                <a:lnTo>
                  <a:pt x="330136" y="344170"/>
                </a:lnTo>
                <a:lnTo>
                  <a:pt x="330136" y="336550"/>
                </a:lnTo>
                <a:lnTo>
                  <a:pt x="336867" y="336550"/>
                </a:lnTo>
                <a:lnTo>
                  <a:pt x="336867" y="330200"/>
                </a:lnTo>
                <a:lnTo>
                  <a:pt x="343611" y="330200"/>
                </a:lnTo>
                <a:lnTo>
                  <a:pt x="343611" y="323850"/>
                </a:lnTo>
                <a:lnTo>
                  <a:pt x="350342" y="323850"/>
                </a:lnTo>
                <a:lnTo>
                  <a:pt x="350342" y="316230"/>
                </a:lnTo>
                <a:lnTo>
                  <a:pt x="363816" y="316230"/>
                </a:lnTo>
                <a:lnTo>
                  <a:pt x="363816" y="309880"/>
                </a:lnTo>
                <a:lnTo>
                  <a:pt x="363816" y="303530"/>
                </a:lnTo>
                <a:lnTo>
                  <a:pt x="363816" y="295910"/>
                </a:lnTo>
                <a:lnTo>
                  <a:pt x="370560" y="295910"/>
                </a:lnTo>
                <a:lnTo>
                  <a:pt x="370560" y="289560"/>
                </a:lnTo>
                <a:lnTo>
                  <a:pt x="377291" y="289560"/>
                </a:lnTo>
                <a:lnTo>
                  <a:pt x="377291" y="283210"/>
                </a:lnTo>
                <a:lnTo>
                  <a:pt x="377291" y="276860"/>
                </a:lnTo>
                <a:lnTo>
                  <a:pt x="384035" y="276860"/>
                </a:lnTo>
                <a:lnTo>
                  <a:pt x="384035" y="262890"/>
                </a:lnTo>
                <a:lnTo>
                  <a:pt x="384035" y="248920"/>
                </a:lnTo>
                <a:lnTo>
                  <a:pt x="397510" y="248920"/>
                </a:lnTo>
                <a:lnTo>
                  <a:pt x="397510" y="222250"/>
                </a:lnTo>
                <a:lnTo>
                  <a:pt x="397510" y="154940"/>
                </a:lnTo>
                <a:lnTo>
                  <a:pt x="397510" y="148590"/>
                </a:lnTo>
                <a:close/>
              </a:path>
            </a:pathLst>
          </a:custGeom>
          <a:solidFill>
            <a:srgbClr val="F0F4BF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101" name="bg object 101"/>
          <p:cNvSpPr/>
          <p:nvPr/>
        </p:nvSpPr>
        <p:spPr>
          <a:xfrm>
            <a:off x="8431577" y="12942479"/>
            <a:ext cx="1719675" cy="1270000"/>
          </a:xfrm>
          <a:custGeom>
            <a:avLst/>
            <a:gdLst/>
            <a:ahLst/>
            <a:cxnLst/>
            <a:rect l="l" t="t" r="r" b="b"/>
            <a:pathLst>
              <a:path w="1367790" h="1270000">
                <a:moveTo>
                  <a:pt x="1367726" y="889000"/>
                </a:moveTo>
                <a:lnTo>
                  <a:pt x="1152118" y="889000"/>
                </a:lnTo>
                <a:lnTo>
                  <a:pt x="1152118" y="901700"/>
                </a:lnTo>
                <a:lnTo>
                  <a:pt x="1145387" y="901700"/>
                </a:lnTo>
                <a:lnTo>
                  <a:pt x="1145387" y="914400"/>
                </a:lnTo>
                <a:lnTo>
                  <a:pt x="1131912" y="914400"/>
                </a:lnTo>
                <a:lnTo>
                  <a:pt x="1131912" y="927100"/>
                </a:lnTo>
                <a:lnTo>
                  <a:pt x="1118438" y="927100"/>
                </a:lnTo>
                <a:lnTo>
                  <a:pt x="1118438" y="939800"/>
                </a:lnTo>
                <a:lnTo>
                  <a:pt x="1098219" y="939800"/>
                </a:lnTo>
                <a:lnTo>
                  <a:pt x="1098219" y="952500"/>
                </a:lnTo>
                <a:lnTo>
                  <a:pt x="1091488" y="952500"/>
                </a:lnTo>
                <a:lnTo>
                  <a:pt x="1091488" y="965200"/>
                </a:lnTo>
                <a:lnTo>
                  <a:pt x="1078014" y="965200"/>
                </a:lnTo>
                <a:lnTo>
                  <a:pt x="1078014" y="977900"/>
                </a:lnTo>
                <a:lnTo>
                  <a:pt x="1064539" y="977900"/>
                </a:lnTo>
                <a:lnTo>
                  <a:pt x="1064539" y="990600"/>
                </a:lnTo>
                <a:lnTo>
                  <a:pt x="1044321" y="990600"/>
                </a:lnTo>
                <a:lnTo>
                  <a:pt x="1044321" y="1003300"/>
                </a:lnTo>
                <a:lnTo>
                  <a:pt x="1024115" y="1003300"/>
                </a:lnTo>
                <a:lnTo>
                  <a:pt x="1024115" y="1016000"/>
                </a:lnTo>
                <a:lnTo>
                  <a:pt x="1003896" y="1016000"/>
                </a:lnTo>
                <a:lnTo>
                  <a:pt x="1003896" y="1028700"/>
                </a:lnTo>
                <a:lnTo>
                  <a:pt x="990422" y="1028700"/>
                </a:lnTo>
                <a:lnTo>
                  <a:pt x="990422" y="1041400"/>
                </a:lnTo>
                <a:lnTo>
                  <a:pt x="963472" y="1041400"/>
                </a:lnTo>
                <a:lnTo>
                  <a:pt x="963472" y="1054100"/>
                </a:lnTo>
                <a:lnTo>
                  <a:pt x="949998" y="1054100"/>
                </a:lnTo>
                <a:lnTo>
                  <a:pt x="949998" y="1066800"/>
                </a:lnTo>
                <a:lnTo>
                  <a:pt x="923048" y="1066800"/>
                </a:lnTo>
                <a:lnTo>
                  <a:pt x="923048" y="1079500"/>
                </a:lnTo>
                <a:lnTo>
                  <a:pt x="882624" y="1079500"/>
                </a:lnTo>
                <a:lnTo>
                  <a:pt x="882624" y="1092200"/>
                </a:lnTo>
                <a:lnTo>
                  <a:pt x="842200" y="1092200"/>
                </a:lnTo>
                <a:lnTo>
                  <a:pt x="842200" y="1104900"/>
                </a:lnTo>
                <a:lnTo>
                  <a:pt x="808507" y="1104900"/>
                </a:lnTo>
                <a:lnTo>
                  <a:pt x="808507" y="1117600"/>
                </a:lnTo>
                <a:lnTo>
                  <a:pt x="586168" y="1117600"/>
                </a:lnTo>
                <a:lnTo>
                  <a:pt x="586168" y="1104900"/>
                </a:lnTo>
                <a:lnTo>
                  <a:pt x="532269" y="1104900"/>
                </a:lnTo>
                <a:lnTo>
                  <a:pt x="532269" y="1092200"/>
                </a:lnTo>
                <a:lnTo>
                  <a:pt x="498576" y="1092200"/>
                </a:lnTo>
                <a:lnTo>
                  <a:pt x="498576" y="1079500"/>
                </a:lnTo>
                <a:lnTo>
                  <a:pt x="444677" y="1079500"/>
                </a:lnTo>
                <a:lnTo>
                  <a:pt x="444677" y="1066800"/>
                </a:lnTo>
                <a:lnTo>
                  <a:pt x="410997" y="1066800"/>
                </a:lnTo>
                <a:lnTo>
                  <a:pt x="410997" y="1041400"/>
                </a:lnTo>
                <a:lnTo>
                  <a:pt x="384048" y="1041400"/>
                </a:lnTo>
                <a:lnTo>
                  <a:pt x="384048" y="1028700"/>
                </a:lnTo>
                <a:lnTo>
                  <a:pt x="370573" y="1028700"/>
                </a:lnTo>
                <a:lnTo>
                  <a:pt x="370573" y="1016000"/>
                </a:lnTo>
                <a:lnTo>
                  <a:pt x="343611" y="1016000"/>
                </a:lnTo>
                <a:lnTo>
                  <a:pt x="343611" y="1003300"/>
                </a:lnTo>
                <a:lnTo>
                  <a:pt x="323405" y="1003300"/>
                </a:lnTo>
                <a:lnTo>
                  <a:pt x="323405" y="990600"/>
                </a:lnTo>
                <a:lnTo>
                  <a:pt x="303187" y="990600"/>
                </a:lnTo>
                <a:lnTo>
                  <a:pt x="303187" y="965200"/>
                </a:lnTo>
                <a:lnTo>
                  <a:pt x="269506" y="965200"/>
                </a:lnTo>
                <a:lnTo>
                  <a:pt x="269506" y="952500"/>
                </a:lnTo>
                <a:lnTo>
                  <a:pt x="256032" y="952500"/>
                </a:lnTo>
                <a:lnTo>
                  <a:pt x="256032" y="939800"/>
                </a:lnTo>
                <a:lnTo>
                  <a:pt x="249288" y="939800"/>
                </a:lnTo>
                <a:lnTo>
                  <a:pt x="249288" y="914400"/>
                </a:lnTo>
                <a:lnTo>
                  <a:pt x="229082" y="914400"/>
                </a:lnTo>
                <a:lnTo>
                  <a:pt x="229082" y="901700"/>
                </a:lnTo>
                <a:lnTo>
                  <a:pt x="222338" y="901700"/>
                </a:lnTo>
                <a:lnTo>
                  <a:pt x="222338" y="889000"/>
                </a:lnTo>
                <a:lnTo>
                  <a:pt x="215607" y="889000"/>
                </a:lnTo>
                <a:lnTo>
                  <a:pt x="215607" y="876300"/>
                </a:lnTo>
                <a:lnTo>
                  <a:pt x="202133" y="876300"/>
                </a:lnTo>
                <a:lnTo>
                  <a:pt x="202133" y="863600"/>
                </a:lnTo>
                <a:lnTo>
                  <a:pt x="188658" y="863600"/>
                </a:lnTo>
                <a:lnTo>
                  <a:pt x="188658" y="850900"/>
                </a:lnTo>
                <a:lnTo>
                  <a:pt x="181914" y="850900"/>
                </a:lnTo>
                <a:lnTo>
                  <a:pt x="181914" y="825500"/>
                </a:lnTo>
                <a:lnTo>
                  <a:pt x="168440" y="825500"/>
                </a:lnTo>
                <a:lnTo>
                  <a:pt x="168440" y="812800"/>
                </a:lnTo>
                <a:lnTo>
                  <a:pt x="161696" y="812800"/>
                </a:lnTo>
                <a:lnTo>
                  <a:pt x="161696" y="800100"/>
                </a:lnTo>
                <a:lnTo>
                  <a:pt x="154965" y="800100"/>
                </a:lnTo>
                <a:lnTo>
                  <a:pt x="154965" y="787400"/>
                </a:lnTo>
                <a:lnTo>
                  <a:pt x="148234" y="787400"/>
                </a:lnTo>
                <a:lnTo>
                  <a:pt x="148234" y="774700"/>
                </a:lnTo>
                <a:lnTo>
                  <a:pt x="141490" y="774700"/>
                </a:lnTo>
                <a:lnTo>
                  <a:pt x="141490" y="749300"/>
                </a:lnTo>
                <a:lnTo>
                  <a:pt x="134759" y="749300"/>
                </a:lnTo>
                <a:lnTo>
                  <a:pt x="134759" y="723900"/>
                </a:lnTo>
                <a:lnTo>
                  <a:pt x="128016" y="723900"/>
                </a:lnTo>
                <a:lnTo>
                  <a:pt x="128016" y="711200"/>
                </a:lnTo>
                <a:lnTo>
                  <a:pt x="121272" y="711200"/>
                </a:lnTo>
                <a:lnTo>
                  <a:pt x="121272" y="685800"/>
                </a:lnTo>
                <a:lnTo>
                  <a:pt x="114541" y="685800"/>
                </a:lnTo>
                <a:lnTo>
                  <a:pt x="114541" y="660400"/>
                </a:lnTo>
                <a:lnTo>
                  <a:pt x="107797" y="660400"/>
                </a:lnTo>
                <a:lnTo>
                  <a:pt x="107797" y="647700"/>
                </a:lnTo>
                <a:lnTo>
                  <a:pt x="101066" y="647700"/>
                </a:lnTo>
                <a:lnTo>
                  <a:pt x="101066" y="546100"/>
                </a:lnTo>
                <a:lnTo>
                  <a:pt x="539000" y="546100"/>
                </a:lnTo>
                <a:lnTo>
                  <a:pt x="539000" y="533400"/>
                </a:lnTo>
                <a:lnTo>
                  <a:pt x="532269" y="533400"/>
                </a:lnTo>
                <a:lnTo>
                  <a:pt x="532269" y="520700"/>
                </a:lnTo>
                <a:lnTo>
                  <a:pt x="525526" y="520700"/>
                </a:lnTo>
                <a:lnTo>
                  <a:pt x="525526" y="495300"/>
                </a:lnTo>
                <a:lnTo>
                  <a:pt x="518795" y="495300"/>
                </a:lnTo>
                <a:lnTo>
                  <a:pt x="518795" y="444500"/>
                </a:lnTo>
                <a:lnTo>
                  <a:pt x="512051" y="444500"/>
                </a:lnTo>
                <a:lnTo>
                  <a:pt x="512051" y="431800"/>
                </a:lnTo>
                <a:lnTo>
                  <a:pt x="505320" y="431800"/>
                </a:lnTo>
                <a:lnTo>
                  <a:pt x="505320" y="292100"/>
                </a:lnTo>
                <a:lnTo>
                  <a:pt x="512051" y="292100"/>
                </a:lnTo>
                <a:lnTo>
                  <a:pt x="512051" y="241300"/>
                </a:lnTo>
                <a:lnTo>
                  <a:pt x="518795" y="241300"/>
                </a:lnTo>
                <a:lnTo>
                  <a:pt x="518795" y="215900"/>
                </a:lnTo>
                <a:lnTo>
                  <a:pt x="525526" y="215900"/>
                </a:lnTo>
                <a:lnTo>
                  <a:pt x="525526" y="190500"/>
                </a:lnTo>
                <a:lnTo>
                  <a:pt x="532269" y="190500"/>
                </a:lnTo>
                <a:lnTo>
                  <a:pt x="532269" y="177800"/>
                </a:lnTo>
                <a:lnTo>
                  <a:pt x="539000" y="177800"/>
                </a:lnTo>
                <a:lnTo>
                  <a:pt x="539000" y="139700"/>
                </a:lnTo>
                <a:lnTo>
                  <a:pt x="545744" y="139700"/>
                </a:lnTo>
                <a:lnTo>
                  <a:pt x="545744" y="127000"/>
                </a:lnTo>
                <a:lnTo>
                  <a:pt x="552475" y="127000"/>
                </a:lnTo>
                <a:lnTo>
                  <a:pt x="552475" y="114300"/>
                </a:lnTo>
                <a:lnTo>
                  <a:pt x="559219" y="114300"/>
                </a:lnTo>
                <a:lnTo>
                  <a:pt x="559219" y="101600"/>
                </a:lnTo>
                <a:lnTo>
                  <a:pt x="565950" y="101600"/>
                </a:lnTo>
                <a:lnTo>
                  <a:pt x="565950" y="88900"/>
                </a:lnTo>
                <a:lnTo>
                  <a:pt x="572693" y="88900"/>
                </a:lnTo>
                <a:lnTo>
                  <a:pt x="572693" y="76200"/>
                </a:lnTo>
                <a:lnTo>
                  <a:pt x="579424" y="76200"/>
                </a:lnTo>
                <a:lnTo>
                  <a:pt x="579424" y="63500"/>
                </a:lnTo>
                <a:lnTo>
                  <a:pt x="586168" y="63500"/>
                </a:lnTo>
                <a:lnTo>
                  <a:pt x="586168" y="50800"/>
                </a:lnTo>
                <a:lnTo>
                  <a:pt x="592912" y="50800"/>
                </a:lnTo>
                <a:lnTo>
                  <a:pt x="592912" y="38100"/>
                </a:lnTo>
                <a:lnTo>
                  <a:pt x="606386" y="38100"/>
                </a:lnTo>
                <a:lnTo>
                  <a:pt x="606386" y="25400"/>
                </a:lnTo>
                <a:lnTo>
                  <a:pt x="613117" y="25400"/>
                </a:lnTo>
                <a:lnTo>
                  <a:pt x="613117" y="12700"/>
                </a:lnTo>
                <a:lnTo>
                  <a:pt x="626592" y="12700"/>
                </a:lnTo>
                <a:lnTo>
                  <a:pt x="626592" y="0"/>
                </a:lnTo>
                <a:lnTo>
                  <a:pt x="0" y="0"/>
                </a:lnTo>
                <a:lnTo>
                  <a:pt x="0" y="12700"/>
                </a:lnTo>
                <a:lnTo>
                  <a:pt x="0" y="25400"/>
                </a:lnTo>
                <a:lnTo>
                  <a:pt x="0" y="1270000"/>
                </a:lnTo>
                <a:lnTo>
                  <a:pt x="1367726" y="1270000"/>
                </a:lnTo>
                <a:lnTo>
                  <a:pt x="1367726" y="901700"/>
                </a:lnTo>
                <a:lnTo>
                  <a:pt x="1367726" y="889000"/>
                </a:lnTo>
                <a:close/>
              </a:path>
            </a:pathLst>
          </a:custGeom>
          <a:solidFill>
            <a:srgbClr val="EEC74B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102" name="bg object 102"/>
          <p:cNvSpPr/>
          <p:nvPr/>
        </p:nvSpPr>
        <p:spPr>
          <a:xfrm>
            <a:off x="8999132" y="12942479"/>
            <a:ext cx="1152038" cy="1079500"/>
          </a:xfrm>
          <a:custGeom>
            <a:avLst/>
            <a:gdLst/>
            <a:ahLst/>
            <a:cxnLst/>
            <a:rect l="l" t="t" r="r" b="b"/>
            <a:pathLst>
              <a:path w="916304" h="1079500">
                <a:moveTo>
                  <a:pt x="188645" y="711200"/>
                </a:moveTo>
                <a:lnTo>
                  <a:pt x="175171" y="711200"/>
                </a:lnTo>
                <a:lnTo>
                  <a:pt x="175171" y="698500"/>
                </a:lnTo>
                <a:lnTo>
                  <a:pt x="168440" y="698500"/>
                </a:lnTo>
                <a:lnTo>
                  <a:pt x="168440" y="686028"/>
                </a:lnTo>
                <a:lnTo>
                  <a:pt x="161696" y="686028"/>
                </a:lnTo>
                <a:lnTo>
                  <a:pt x="161696" y="673328"/>
                </a:lnTo>
                <a:lnTo>
                  <a:pt x="148221" y="673328"/>
                </a:lnTo>
                <a:lnTo>
                  <a:pt x="148221" y="660628"/>
                </a:lnTo>
                <a:lnTo>
                  <a:pt x="134747" y="660628"/>
                </a:lnTo>
                <a:lnTo>
                  <a:pt x="134747" y="647928"/>
                </a:lnTo>
                <a:lnTo>
                  <a:pt x="0" y="647928"/>
                </a:lnTo>
                <a:lnTo>
                  <a:pt x="0" y="660628"/>
                </a:lnTo>
                <a:lnTo>
                  <a:pt x="20205" y="660628"/>
                </a:lnTo>
                <a:lnTo>
                  <a:pt x="20205" y="673328"/>
                </a:lnTo>
                <a:lnTo>
                  <a:pt x="40424" y="673328"/>
                </a:lnTo>
                <a:lnTo>
                  <a:pt x="40424" y="686028"/>
                </a:lnTo>
                <a:lnTo>
                  <a:pt x="47155" y="686028"/>
                </a:lnTo>
                <a:lnTo>
                  <a:pt x="47155" y="698728"/>
                </a:lnTo>
                <a:lnTo>
                  <a:pt x="67373" y="698728"/>
                </a:lnTo>
                <a:lnTo>
                  <a:pt x="67373" y="711200"/>
                </a:lnTo>
                <a:lnTo>
                  <a:pt x="67373" y="723900"/>
                </a:lnTo>
                <a:lnTo>
                  <a:pt x="188645" y="723900"/>
                </a:lnTo>
                <a:lnTo>
                  <a:pt x="188645" y="711200"/>
                </a:lnTo>
                <a:close/>
              </a:path>
              <a:path w="916304" h="1079500">
                <a:moveTo>
                  <a:pt x="269494" y="914628"/>
                </a:moveTo>
                <a:lnTo>
                  <a:pt x="195389" y="914628"/>
                </a:lnTo>
                <a:lnTo>
                  <a:pt x="195389" y="927328"/>
                </a:lnTo>
                <a:lnTo>
                  <a:pt x="208864" y="927328"/>
                </a:lnTo>
                <a:lnTo>
                  <a:pt x="208864" y="952500"/>
                </a:lnTo>
                <a:lnTo>
                  <a:pt x="208864" y="965200"/>
                </a:lnTo>
                <a:lnTo>
                  <a:pt x="215595" y="965200"/>
                </a:lnTo>
                <a:lnTo>
                  <a:pt x="215595" y="990600"/>
                </a:lnTo>
                <a:lnTo>
                  <a:pt x="222338" y="990600"/>
                </a:lnTo>
                <a:lnTo>
                  <a:pt x="222338" y="1003300"/>
                </a:lnTo>
                <a:lnTo>
                  <a:pt x="222338" y="1016000"/>
                </a:lnTo>
                <a:lnTo>
                  <a:pt x="229069" y="1016000"/>
                </a:lnTo>
                <a:lnTo>
                  <a:pt x="229069" y="1041400"/>
                </a:lnTo>
                <a:lnTo>
                  <a:pt x="229069" y="1079500"/>
                </a:lnTo>
                <a:lnTo>
                  <a:pt x="235813" y="1079500"/>
                </a:lnTo>
                <a:lnTo>
                  <a:pt x="235813" y="1041400"/>
                </a:lnTo>
                <a:lnTo>
                  <a:pt x="242544" y="1041400"/>
                </a:lnTo>
                <a:lnTo>
                  <a:pt x="242544" y="1016000"/>
                </a:lnTo>
                <a:lnTo>
                  <a:pt x="242544" y="1003300"/>
                </a:lnTo>
                <a:lnTo>
                  <a:pt x="249288" y="1003300"/>
                </a:lnTo>
                <a:lnTo>
                  <a:pt x="249288" y="990600"/>
                </a:lnTo>
                <a:lnTo>
                  <a:pt x="249288" y="965200"/>
                </a:lnTo>
                <a:lnTo>
                  <a:pt x="256019" y="965200"/>
                </a:lnTo>
                <a:lnTo>
                  <a:pt x="256019" y="952500"/>
                </a:lnTo>
                <a:lnTo>
                  <a:pt x="262763" y="952500"/>
                </a:lnTo>
                <a:lnTo>
                  <a:pt x="262763" y="927328"/>
                </a:lnTo>
                <a:lnTo>
                  <a:pt x="269494" y="927328"/>
                </a:lnTo>
                <a:lnTo>
                  <a:pt x="269494" y="914628"/>
                </a:lnTo>
                <a:close/>
              </a:path>
              <a:path w="916304" h="1079500">
                <a:moveTo>
                  <a:pt x="471627" y="647928"/>
                </a:moveTo>
                <a:lnTo>
                  <a:pt x="316661" y="647928"/>
                </a:lnTo>
                <a:lnTo>
                  <a:pt x="316661" y="660628"/>
                </a:lnTo>
                <a:lnTo>
                  <a:pt x="303187" y="660628"/>
                </a:lnTo>
                <a:lnTo>
                  <a:pt x="303187" y="673328"/>
                </a:lnTo>
                <a:lnTo>
                  <a:pt x="296456" y="673328"/>
                </a:lnTo>
                <a:lnTo>
                  <a:pt x="296456" y="686028"/>
                </a:lnTo>
                <a:lnTo>
                  <a:pt x="289712" y="686028"/>
                </a:lnTo>
                <a:lnTo>
                  <a:pt x="289712" y="698728"/>
                </a:lnTo>
                <a:lnTo>
                  <a:pt x="282968" y="698728"/>
                </a:lnTo>
                <a:lnTo>
                  <a:pt x="282968" y="711428"/>
                </a:lnTo>
                <a:lnTo>
                  <a:pt x="269494" y="711428"/>
                </a:lnTo>
                <a:lnTo>
                  <a:pt x="269494" y="724128"/>
                </a:lnTo>
                <a:lnTo>
                  <a:pt x="262763" y="724128"/>
                </a:lnTo>
                <a:lnTo>
                  <a:pt x="262763" y="736828"/>
                </a:lnTo>
                <a:lnTo>
                  <a:pt x="249288" y="736828"/>
                </a:lnTo>
                <a:lnTo>
                  <a:pt x="249288" y="749528"/>
                </a:lnTo>
                <a:lnTo>
                  <a:pt x="202120" y="749528"/>
                </a:lnTo>
                <a:lnTo>
                  <a:pt x="202120" y="736828"/>
                </a:lnTo>
                <a:lnTo>
                  <a:pt x="195389" y="736828"/>
                </a:lnTo>
                <a:lnTo>
                  <a:pt x="195389" y="724128"/>
                </a:lnTo>
                <a:lnTo>
                  <a:pt x="80848" y="724128"/>
                </a:lnTo>
                <a:lnTo>
                  <a:pt x="80848" y="736828"/>
                </a:lnTo>
                <a:lnTo>
                  <a:pt x="94322" y="736828"/>
                </a:lnTo>
                <a:lnTo>
                  <a:pt x="94322" y="749528"/>
                </a:lnTo>
                <a:lnTo>
                  <a:pt x="107797" y="749528"/>
                </a:lnTo>
                <a:lnTo>
                  <a:pt x="107797" y="762228"/>
                </a:lnTo>
                <a:lnTo>
                  <a:pt x="114528" y="762228"/>
                </a:lnTo>
                <a:lnTo>
                  <a:pt x="114528" y="774928"/>
                </a:lnTo>
                <a:lnTo>
                  <a:pt x="128003" y="774928"/>
                </a:lnTo>
                <a:lnTo>
                  <a:pt x="128003" y="787400"/>
                </a:lnTo>
                <a:lnTo>
                  <a:pt x="128003" y="800100"/>
                </a:lnTo>
                <a:lnTo>
                  <a:pt x="148221" y="800100"/>
                </a:lnTo>
                <a:lnTo>
                  <a:pt x="148221" y="812800"/>
                </a:lnTo>
                <a:lnTo>
                  <a:pt x="148221" y="825500"/>
                </a:lnTo>
                <a:lnTo>
                  <a:pt x="161696" y="825500"/>
                </a:lnTo>
                <a:lnTo>
                  <a:pt x="161696" y="838200"/>
                </a:lnTo>
                <a:lnTo>
                  <a:pt x="168440" y="838200"/>
                </a:lnTo>
                <a:lnTo>
                  <a:pt x="168440" y="850900"/>
                </a:lnTo>
                <a:lnTo>
                  <a:pt x="175171" y="850900"/>
                </a:lnTo>
                <a:lnTo>
                  <a:pt x="175171" y="863600"/>
                </a:lnTo>
                <a:lnTo>
                  <a:pt x="181914" y="863600"/>
                </a:lnTo>
                <a:lnTo>
                  <a:pt x="181914" y="876300"/>
                </a:lnTo>
                <a:lnTo>
                  <a:pt x="181914" y="889000"/>
                </a:lnTo>
                <a:lnTo>
                  <a:pt x="188645" y="889000"/>
                </a:lnTo>
                <a:lnTo>
                  <a:pt x="188645" y="901700"/>
                </a:lnTo>
                <a:lnTo>
                  <a:pt x="188645" y="914400"/>
                </a:lnTo>
                <a:lnTo>
                  <a:pt x="276237" y="914400"/>
                </a:lnTo>
                <a:lnTo>
                  <a:pt x="276237" y="901700"/>
                </a:lnTo>
                <a:lnTo>
                  <a:pt x="282968" y="901700"/>
                </a:lnTo>
                <a:lnTo>
                  <a:pt x="282968" y="889000"/>
                </a:lnTo>
                <a:lnTo>
                  <a:pt x="282968" y="876300"/>
                </a:lnTo>
                <a:lnTo>
                  <a:pt x="289712" y="876300"/>
                </a:lnTo>
                <a:lnTo>
                  <a:pt x="289712" y="863600"/>
                </a:lnTo>
                <a:lnTo>
                  <a:pt x="303187" y="863600"/>
                </a:lnTo>
                <a:lnTo>
                  <a:pt x="303187" y="850900"/>
                </a:lnTo>
                <a:lnTo>
                  <a:pt x="303187" y="838200"/>
                </a:lnTo>
                <a:lnTo>
                  <a:pt x="303187" y="825500"/>
                </a:lnTo>
                <a:lnTo>
                  <a:pt x="316661" y="825500"/>
                </a:lnTo>
                <a:lnTo>
                  <a:pt x="316661" y="812800"/>
                </a:lnTo>
                <a:lnTo>
                  <a:pt x="323392" y="812800"/>
                </a:lnTo>
                <a:lnTo>
                  <a:pt x="323392" y="800100"/>
                </a:lnTo>
                <a:lnTo>
                  <a:pt x="336880" y="800100"/>
                </a:lnTo>
                <a:lnTo>
                  <a:pt x="336880" y="787400"/>
                </a:lnTo>
                <a:lnTo>
                  <a:pt x="343611" y="787400"/>
                </a:lnTo>
                <a:lnTo>
                  <a:pt x="343611" y="774928"/>
                </a:lnTo>
                <a:lnTo>
                  <a:pt x="357085" y="774928"/>
                </a:lnTo>
                <a:lnTo>
                  <a:pt x="357085" y="762228"/>
                </a:lnTo>
                <a:lnTo>
                  <a:pt x="363829" y="762228"/>
                </a:lnTo>
                <a:lnTo>
                  <a:pt x="363829" y="749528"/>
                </a:lnTo>
                <a:lnTo>
                  <a:pt x="370560" y="749528"/>
                </a:lnTo>
                <a:lnTo>
                  <a:pt x="370560" y="736828"/>
                </a:lnTo>
                <a:lnTo>
                  <a:pt x="384035" y="736828"/>
                </a:lnTo>
                <a:lnTo>
                  <a:pt x="384035" y="724128"/>
                </a:lnTo>
                <a:lnTo>
                  <a:pt x="390779" y="724128"/>
                </a:lnTo>
                <a:lnTo>
                  <a:pt x="390779" y="711428"/>
                </a:lnTo>
                <a:lnTo>
                  <a:pt x="404253" y="711428"/>
                </a:lnTo>
                <a:lnTo>
                  <a:pt x="404253" y="698728"/>
                </a:lnTo>
                <a:lnTo>
                  <a:pt x="417728" y="698728"/>
                </a:lnTo>
                <a:lnTo>
                  <a:pt x="417728" y="686028"/>
                </a:lnTo>
                <a:lnTo>
                  <a:pt x="431203" y="686028"/>
                </a:lnTo>
                <a:lnTo>
                  <a:pt x="431203" y="673328"/>
                </a:lnTo>
                <a:lnTo>
                  <a:pt x="458152" y="673328"/>
                </a:lnTo>
                <a:lnTo>
                  <a:pt x="458152" y="660628"/>
                </a:lnTo>
                <a:lnTo>
                  <a:pt x="471627" y="660628"/>
                </a:lnTo>
                <a:lnTo>
                  <a:pt x="471627" y="647928"/>
                </a:lnTo>
                <a:close/>
              </a:path>
              <a:path w="916304" h="1079500">
                <a:moveTo>
                  <a:pt x="916305" y="0"/>
                </a:moveTo>
                <a:lnTo>
                  <a:pt x="282968" y="0"/>
                </a:lnTo>
                <a:lnTo>
                  <a:pt x="282968" y="12700"/>
                </a:lnTo>
                <a:lnTo>
                  <a:pt x="296456" y="12700"/>
                </a:lnTo>
                <a:lnTo>
                  <a:pt x="296456" y="25400"/>
                </a:lnTo>
                <a:lnTo>
                  <a:pt x="303187" y="25400"/>
                </a:lnTo>
                <a:lnTo>
                  <a:pt x="303187" y="38100"/>
                </a:lnTo>
                <a:lnTo>
                  <a:pt x="309930" y="38100"/>
                </a:lnTo>
                <a:lnTo>
                  <a:pt x="309930" y="50800"/>
                </a:lnTo>
                <a:lnTo>
                  <a:pt x="323392" y="50800"/>
                </a:lnTo>
                <a:lnTo>
                  <a:pt x="323392" y="76200"/>
                </a:lnTo>
                <a:lnTo>
                  <a:pt x="336880" y="76200"/>
                </a:lnTo>
                <a:lnTo>
                  <a:pt x="336880" y="101600"/>
                </a:lnTo>
                <a:lnTo>
                  <a:pt x="343611" y="101600"/>
                </a:lnTo>
                <a:lnTo>
                  <a:pt x="343611" y="114300"/>
                </a:lnTo>
                <a:lnTo>
                  <a:pt x="350354" y="114300"/>
                </a:lnTo>
                <a:lnTo>
                  <a:pt x="350354" y="127000"/>
                </a:lnTo>
                <a:lnTo>
                  <a:pt x="357085" y="127000"/>
                </a:lnTo>
                <a:lnTo>
                  <a:pt x="357085" y="139700"/>
                </a:lnTo>
                <a:lnTo>
                  <a:pt x="363829" y="139700"/>
                </a:lnTo>
                <a:lnTo>
                  <a:pt x="363829" y="165100"/>
                </a:lnTo>
                <a:lnTo>
                  <a:pt x="370560" y="165100"/>
                </a:lnTo>
                <a:lnTo>
                  <a:pt x="370560" y="190500"/>
                </a:lnTo>
                <a:lnTo>
                  <a:pt x="377304" y="190500"/>
                </a:lnTo>
                <a:lnTo>
                  <a:pt x="377304" y="215900"/>
                </a:lnTo>
                <a:lnTo>
                  <a:pt x="384035" y="215900"/>
                </a:lnTo>
                <a:lnTo>
                  <a:pt x="384035" y="241300"/>
                </a:lnTo>
                <a:lnTo>
                  <a:pt x="390779" y="241300"/>
                </a:lnTo>
                <a:lnTo>
                  <a:pt x="390779" y="266700"/>
                </a:lnTo>
                <a:lnTo>
                  <a:pt x="397510" y="266700"/>
                </a:lnTo>
                <a:lnTo>
                  <a:pt x="397510" y="431800"/>
                </a:lnTo>
                <a:lnTo>
                  <a:pt x="390779" y="431800"/>
                </a:lnTo>
                <a:lnTo>
                  <a:pt x="390779" y="457200"/>
                </a:lnTo>
                <a:lnTo>
                  <a:pt x="384035" y="457200"/>
                </a:lnTo>
                <a:lnTo>
                  <a:pt x="384035" y="495300"/>
                </a:lnTo>
                <a:lnTo>
                  <a:pt x="377304" y="495300"/>
                </a:lnTo>
                <a:lnTo>
                  <a:pt x="377304" y="520700"/>
                </a:lnTo>
                <a:lnTo>
                  <a:pt x="370560" y="520700"/>
                </a:lnTo>
                <a:lnTo>
                  <a:pt x="370560" y="546100"/>
                </a:lnTo>
                <a:lnTo>
                  <a:pt x="821982" y="546100"/>
                </a:lnTo>
                <a:lnTo>
                  <a:pt x="821982" y="647700"/>
                </a:lnTo>
                <a:lnTo>
                  <a:pt x="808507" y="647700"/>
                </a:lnTo>
                <a:lnTo>
                  <a:pt x="808507" y="673100"/>
                </a:lnTo>
                <a:lnTo>
                  <a:pt x="801763" y="673100"/>
                </a:lnTo>
                <a:lnTo>
                  <a:pt x="801763" y="711200"/>
                </a:lnTo>
                <a:lnTo>
                  <a:pt x="795020" y="711200"/>
                </a:lnTo>
                <a:lnTo>
                  <a:pt x="795020" y="723900"/>
                </a:lnTo>
                <a:lnTo>
                  <a:pt x="788289" y="723900"/>
                </a:lnTo>
                <a:lnTo>
                  <a:pt x="788289" y="749300"/>
                </a:lnTo>
                <a:lnTo>
                  <a:pt x="781558" y="749300"/>
                </a:lnTo>
                <a:lnTo>
                  <a:pt x="781558" y="762000"/>
                </a:lnTo>
                <a:lnTo>
                  <a:pt x="774814" y="762000"/>
                </a:lnTo>
                <a:lnTo>
                  <a:pt x="774814" y="774700"/>
                </a:lnTo>
                <a:lnTo>
                  <a:pt x="768083" y="774700"/>
                </a:lnTo>
                <a:lnTo>
                  <a:pt x="768083" y="800100"/>
                </a:lnTo>
                <a:lnTo>
                  <a:pt x="747864" y="800100"/>
                </a:lnTo>
                <a:lnTo>
                  <a:pt x="747864" y="825500"/>
                </a:lnTo>
                <a:lnTo>
                  <a:pt x="741121" y="825500"/>
                </a:lnTo>
                <a:lnTo>
                  <a:pt x="741121" y="838200"/>
                </a:lnTo>
                <a:lnTo>
                  <a:pt x="734390" y="838200"/>
                </a:lnTo>
                <a:lnTo>
                  <a:pt x="734390" y="850900"/>
                </a:lnTo>
                <a:lnTo>
                  <a:pt x="727659" y="850900"/>
                </a:lnTo>
                <a:lnTo>
                  <a:pt x="727659" y="863600"/>
                </a:lnTo>
                <a:lnTo>
                  <a:pt x="720915" y="863600"/>
                </a:lnTo>
                <a:lnTo>
                  <a:pt x="720915" y="876300"/>
                </a:lnTo>
                <a:lnTo>
                  <a:pt x="714171" y="876300"/>
                </a:lnTo>
                <a:lnTo>
                  <a:pt x="714171" y="889000"/>
                </a:lnTo>
                <a:lnTo>
                  <a:pt x="700697" y="889000"/>
                </a:lnTo>
                <a:lnTo>
                  <a:pt x="700697" y="901700"/>
                </a:lnTo>
                <a:lnTo>
                  <a:pt x="916305" y="901700"/>
                </a:lnTo>
                <a:lnTo>
                  <a:pt x="916305" y="889000"/>
                </a:lnTo>
                <a:lnTo>
                  <a:pt x="916305" y="876300"/>
                </a:lnTo>
                <a:lnTo>
                  <a:pt x="916305" y="12700"/>
                </a:lnTo>
                <a:lnTo>
                  <a:pt x="916305" y="0"/>
                </a:lnTo>
                <a:close/>
              </a:path>
            </a:pathLst>
          </a:custGeom>
          <a:solidFill>
            <a:srgbClr val="EEC74B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103" name="bg object 103"/>
          <p:cNvSpPr/>
          <p:nvPr/>
        </p:nvSpPr>
        <p:spPr>
          <a:xfrm>
            <a:off x="8719595" y="13488808"/>
            <a:ext cx="1135272" cy="114300"/>
          </a:xfrm>
          <a:custGeom>
            <a:avLst/>
            <a:gdLst/>
            <a:ahLst/>
            <a:cxnLst/>
            <a:rect l="l" t="t" r="r" b="b"/>
            <a:pathLst>
              <a:path w="902970" h="114300">
                <a:moveTo>
                  <a:pt x="316661" y="12471"/>
                </a:moveTo>
                <a:lnTo>
                  <a:pt x="309918" y="12471"/>
                </a:lnTo>
                <a:lnTo>
                  <a:pt x="309918" y="0"/>
                </a:lnTo>
                <a:lnTo>
                  <a:pt x="0" y="0"/>
                </a:lnTo>
                <a:lnTo>
                  <a:pt x="0" y="12700"/>
                </a:lnTo>
                <a:lnTo>
                  <a:pt x="40424" y="12700"/>
                </a:lnTo>
                <a:lnTo>
                  <a:pt x="40424" y="25171"/>
                </a:lnTo>
                <a:lnTo>
                  <a:pt x="87579" y="25171"/>
                </a:lnTo>
                <a:lnTo>
                  <a:pt x="87579" y="37871"/>
                </a:lnTo>
                <a:lnTo>
                  <a:pt x="316661" y="37871"/>
                </a:lnTo>
                <a:lnTo>
                  <a:pt x="316661" y="25171"/>
                </a:lnTo>
                <a:lnTo>
                  <a:pt x="316661" y="12471"/>
                </a:lnTo>
                <a:close/>
              </a:path>
              <a:path w="902970" h="114300">
                <a:moveTo>
                  <a:pt x="350342" y="75971"/>
                </a:moveTo>
                <a:lnTo>
                  <a:pt x="343611" y="75971"/>
                </a:lnTo>
                <a:lnTo>
                  <a:pt x="343611" y="63500"/>
                </a:lnTo>
                <a:lnTo>
                  <a:pt x="336867" y="63500"/>
                </a:lnTo>
                <a:lnTo>
                  <a:pt x="336867" y="50800"/>
                </a:lnTo>
                <a:lnTo>
                  <a:pt x="330136" y="50800"/>
                </a:lnTo>
                <a:lnTo>
                  <a:pt x="330136" y="38100"/>
                </a:lnTo>
                <a:lnTo>
                  <a:pt x="114528" y="38100"/>
                </a:lnTo>
                <a:lnTo>
                  <a:pt x="114528" y="50800"/>
                </a:lnTo>
                <a:lnTo>
                  <a:pt x="148221" y="50800"/>
                </a:lnTo>
                <a:lnTo>
                  <a:pt x="148221" y="63500"/>
                </a:lnTo>
                <a:lnTo>
                  <a:pt x="154965" y="63500"/>
                </a:lnTo>
                <a:lnTo>
                  <a:pt x="154965" y="76200"/>
                </a:lnTo>
                <a:lnTo>
                  <a:pt x="181914" y="76200"/>
                </a:lnTo>
                <a:lnTo>
                  <a:pt x="181914" y="88671"/>
                </a:lnTo>
                <a:lnTo>
                  <a:pt x="202120" y="88671"/>
                </a:lnTo>
                <a:lnTo>
                  <a:pt x="202120" y="101371"/>
                </a:lnTo>
                <a:lnTo>
                  <a:pt x="350342" y="101371"/>
                </a:lnTo>
                <a:lnTo>
                  <a:pt x="350342" y="88671"/>
                </a:lnTo>
                <a:lnTo>
                  <a:pt x="350342" y="75971"/>
                </a:lnTo>
                <a:close/>
              </a:path>
              <a:path w="902970" h="114300">
                <a:moveTo>
                  <a:pt x="734390" y="76200"/>
                </a:moveTo>
                <a:lnTo>
                  <a:pt x="552475" y="76200"/>
                </a:lnTo>
                <a:lnTo>
                  <a:pt x="552475" y="88900"/>
                </a:lnTo>
                <a:lnTo>
                  <a:pt x="545731" y="88900"/>
                </a:lnTo>
                <a:lnTo>
                  <a:pt x="545731" y="101600"/>
                </a:lnTo>
                <a:lnTo>
                  <a:pt x="539000" y="101600"/>
                </a:lnTo>
                <a:lnTo>
                  <a:pt x="539000" y="114300"/>
                </a:lnTo>
                <a:lnTo>
                  <a:pt x="693966" y="114300"/>
                </a:lnTo>
                <a:lnTo>
                  <a:pt x="693966" y="101600"/>
                </a:lnTo>
                <a:lnTo>
                  <a:pt x="707440" y="101600"/>
                </a:lnTo>
                <a:lnTo>
                  <a:pt x="707440" y="88900"/>
                </a:lnTo>
                <a:lnTo>
                  <a:pt x="734390" y="88900"/>
                </a:lnTo>
                <a:lnTo>
                  <a:pt x="734390" y="76200"/>
                </a:lnTo>
                <a:close/>
              </a:path>
              <a:path w="902970" h="114300">
                <a:moveTo>
                  <a:pt x="795032" y="38100"/>
                </a:moveTo>
                <a:lnTo>
                  <a:pt x="565950" y="38100"/>
                </a:lnTo>
                <a:lnTo>
                  <a:pt x="565950" y="50571"/>
                </a:lnTo>
                <a:lnTo>
                  <a:pt x="559219" y="50571"/>
                </a:lnTo>
                <a:lnTo>
                  <a:pt x="559219" y="63271"/>
                </a:lnTo>
                <a:lnTo>
                  <a:pt x="559219" y="75971"/>
                </a:lnTo>
                <a:lnTo>
                  <a:pt x="747864" y="75971"/>
                </a:lnTo>
                <a:lnTo>
                  <a:pt x="747864" y="63271"/>
                </a:lnTo>
                <a:lnTo>
                  <a:pt x="761339" y="63271"/>
                </a:lnTo>
                <a:lnTo>
                  <a:pt x="761339" y="50800"/>
                </a:lnTo>
                <a:lnTo>
                  <a:pt x="795032" y="50800"/>
                </a:lnTo>
                <a:lnTo>
                  <a:pt x="795032" y="38100"/>
                </a:lnTo>
                <a:close/>
              </a:path>
              <a:path w="902970" h="114300">
                <a:moveTo>
                  <a:pt x="902830" y="0"/>
                </a:moveTo>
                <a:lnTo>
                  <a:pt x="586168" y="0"/>
                </a:lnTo>
                <a:lnTo>
                  <a:pt x="586168" y="12471"/>
                </a:lnTo>
                <a:lnTo>
                  <a:pt x="579424" y="12471"/>
                </a:lnTo>
                <a:lnTo>
                  <a:pt x="579424" y="25171"/>
                </a:lnTo>
                <a:lnTo>
                  <a:pt x="579424" y="37871"/>
                </a:lnTo>
                <a:lnTo>
                  <a:pt x="815238" y="37871"/>
                </a:lnTo>
                <a:lnTo>
                  <a:pt x="815238" y="25171"/>
                </a:lnTo>
                <a:lnTo>
                  <a:pt x="869137" y="25171"/>
                </a:lnTo>
                <a:lnTo>
                  <a:pt x="869137" y="12700"/>
                </a:lnTo>
                <a:lnTo>
                  <a:pt x="902830" y="12700"/>
                </a:lnTo>
                <a:lnTo>
                  <a:pt x="902830" y="0"/>
                </a:lnTo>
                <a:close/>
              </a:path>
            </a:pathLst>
          </a:custGeom>
          <a:solidFill>
            <a:srgbClr val="EEC74B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104" name="bg object 104"/>
          <p:cNvSpPr/>
          <p:nvPr/>
        </p:nvSpPr>
        <p:spPr>
          <a:xfrm>
            <a:off x="11904647" y="13444129"/>
            <a:ext cx="635496" cy="215900"/>
          </a:xfrm>
          <a:custGeom>
            <a:avLst/>
            <a:gdLst/>
            <a:ahLst/>
            <a:cxnLst/>
            <a:rect l="l" t="t" r="r" b="b"/>
            <a:pathLst>
              <a:path w="505459" h="215900">
                <a:moveTo>
                  <a:pt x="505307" y="101600"/>
                </a:moveTo>
                <a:lnTo>
                  <a:pt x="498576" y="101600"/>
                </a:lnTo>
                <a:lnTo>
                  <a:pt x="498576" y="87630"/>
                </a:lnTo>
                <a:lnTo>
                  <a:pt x="485101" y="87630"/>
                </a:lnTo>
                <a:lnTo>
                  <a:pt x="485101" y="81280"/>
                </a:lnTo>
                <a:lnTo>
                  <a:pt x="478358" y="81280"/>
                </a:lnTo>
                <a:lnTo>
                  <a:pt x="478358" y="74930"/>
                </a:lnTo>
                <a:lnTo>
                  <a:pt x="478358" y="67310"/>
                </a:lnTo>
                <a:lnTo>
                  <a:pt x="464883" y="67310"/>
                </a:lnTo>
                <a:lnTo>
                  <a:pt x="464883" y="60960"/>
                </a:lnTo>
                <a:lnTo>
                  <a:pt x="464883" y="54610"/>
                </a:lnTo>
                <a:lnTo>
                  <a:pt x="451408" y="54610"/>
                </a:lnTo>
                <a:lnTo>
                  <a:pt x="451408" y="48260"/>
                </a:lnTo>
                <a:lnTo>
                  <a:pt x="431203" y="48260"/>
                </a:lnTo>
                <a:lnTo>
                  <a:pt x="431203" y="40640"/>
                </a:lnTo>
                <a:lnTo>
                  <a:pt x="424459" y="40640"/>
                </a:lnTo>
                <a:lnTo>
                  <a:pt x="424459" y="34290"/>
                </a:lnTo>
                <a:lnTo>
                  <a:pt x="417728" y="34290"/>
                </a:lnTo>
                <a:lnTo>
                  <a:pt x="417728" y="27940"/>
                </a:lnTo>
                <a:lnTo>
                  <a:pt x="384035" y="27940"/>
                </a:lnTo>
                <a:lnTo>
                  <a:pt x="384035" y="20320"/>
                </a:lnTo>
                <a:lnTo>
                  <a:pt x="377304" y="20320"/>
                </a:lnTo>
                <a:lnTo>
                  <a:pt x="377304" y="13970"/>
                </a:lnTo>
                <a:lnTo>
                  <a:pt x="343611" y="13970"/>
                </a:lnTo>
                <a:lnTo>
                  <a:pt x="343611" y="7620"/>
                </a:lnTo>
                <a:lnTo>
                  <a:pt x="289712" y="7620"/>
                </a:lnTo>
                <a:lnTo>
                  <a:pt x="289712" y="0"/>
                </a:lnTo>
                <a:lnTo>
                  <a:pt x="181914" y="0"/>
                </a:lnTo>
                <a:lnTo>
                  <a:pt x="181914" y="7620"/>
                </a:lnTo>
                <a:lnTo>
                  <a:pt x="161696" y="7620"/>
                </a:lnTo>
                <a:lnTo>
                  <a:pt x="161696" y="13970"/>
                </a:lnTo>
                <a:lnTo>
                  <a:pt x="154952" y="13970"/>
                </a:lnTo>
                <a:lnTo>
                  <a:pt x="154952" y="20320"/>
                </a:lnTo>
                <a:lnTo>
                  <a:pt x="128003" y="20320"/>
                </a:lnTo>
                <a:lnTo>
                  <a:pt x="128003" y="27940"/>
                </a:lnTo>
                <a:lnTo>
                  <a:pt x="107797" y="27940"/>
                </a:lnTo>
                <a:lnTo>
                  <a:pt x="107797" y="34290"/>
                </a:lnTo>
                <a:lnTo>
                  <a:pt x="101066" y="34290"/>
                </a:lnTo>
                <a:lnTo>
                  <a:pt x="101066" y="40640"/>
                </a:lnTo>
                <a:lnTo>
                  <a:pt x="87579" y="40640"/>
                </a:lnTo>
                <a:lnTo>
                  <a:pt x="87579" y="48260"/>
                </a:lnTo>
                <a:lnTo>
                  <a:pt x="60629" y="48260"/>
                </a:lnTo>
                <a:lnTo>
                  <a:pt x="60629" y="54610"/>
                </a:lnTo>
                <a:lnTo>
                  <a:pt x="53898" y="54610"/>
                </a:lnTo>
                <a:lnTo>
                  <a:pt x="53898" y="60960"/>
                </a:lnTo>
                <a:lnTo>
                  <a:pt x="33680" y="60960"/>
                </a:lnTo>
                <a:lnTo>
                  <a:pt x="33680" y="67310"/>
                </a:lnTo>
                <a:lnTo>
                  <a:pt x="33680" y="74930"/>
                </a:lnTo>
                <a:lnTo>
                  <a:pt x="20205" y="74930"/>
                </a:lnTo>
                <a:lnTo>
                  <a:pt x="20205" y="81280"/>
                </a:lnTo>
                <a:lnTo>
                  <a:pt x="20205" y="87630"/>
                </a:lnTo>
                <a:lnTo>
                  <a:pt x="0" y="87630"/>
                </a:lnTo>
                <a:lnTo>
                  <a:pt x="0" y="101600"/>
                </a:lnTo>
                <a:lnTo>
                  <a:pt x="0" y="121920"/>
                </a:lnTo>
                <a:lnTo>
                  <a:pt x="6731" y="121920"/>
                </a:lnTo>
                <a:lnTo>
                  <a:pt x="6731" y="128270"/>
                </a:lnTo>
                <a:lnTo>
                  <a:pt x="13474" y="128270"/>
                </a:lnTo>
                <a:lnTo>
                  <a:pt x="13474" y="134620"/>
                </a:lnTo>
                <a:lnTo>
                  <a:pt x="20205" y="134620"/>
                </a:lnTo>
                <a:lnTo>
                  <a:pt x="20205" y="142240"/>
                </a:lnTo>
                <a:lnTo>
                  <a:pt x="20205" y="148590"/>
                </a:lnTo>
                <a:lnTo>
                  <a:pt x="33680" y="148590"/>
                </a:lnTo>
                <a:lnTo>
                  <a:pt x="33680" y="154940"/>
                </a:lnTo>
                <a:lnTo>
                  <a:pt x="47155" y="154940"/>
                </a:lnTo>
                <a:lnTo>
                  <a:pt x="47155" y="162560"/>
                </a:lnTo>
                <a:lnTo>
                  <a:pt x="53898" y="162560"/>
                </a:lnTo>
                <a:lnTo>
                  <a:pt x="53898" y="168910"/>
                </a:lnTo>
                <a:lnTo>
                  <a:pt x="74104" y="168910"/>
                </a:lnTo>
                <a:lnTo>
                  <a:pt x="74104" y="175260"/>
                </a:lnTo>
                <a:lnTo>
                  <a:pt x="87579" y="175260"/>
                </a:lnTo>
                <a:lnTo>
                  <a:pt x="87579" y="182880"/>
                </a:lnTo>
                <a:lnTo>
                  <a:pt x="107797" y="182880"/>
                </a:lnTo>
                <a:lnTo>
                  <a:pt x="107797" y="189230"/>
                </a:lnTo>
                <a:lnTo>
                  <a:pt x="128003" y="189230"/>
                </a:lnTo>
                <a:lnTo>
                  <a:pt x="128003" y="195580"/>
                </a:lnTo>
                <a:lnTo>
                  <a:pt x="128003" y="203200"/>
                </a:lnTo>
                <a:lnTo>
                  <a:pt x="154952" y="203200"/>
                </a:lnTo>
                <a:lnTo>
                  <a:pt x="154952" y="209550"/>
                </a:lnTo>
                <a:lnTo>
                  <a:pt x="175171" y="209550"/>
                </a:lnTo>
                <a:lnTo>
                  <a:pt x="175171" y="215900"/>
                </a:lnTo>
                <a:lnTo>
                  <a:pt x="289712" y="215900"/>
                </a:lnTo>
                <a:lnTo>
                  <a:pt x="289712" y="209550"/>
                </a:lnTo>
                <a:lnTo>
                  <a:pt x="357085" y="209550"/>
                </a:lnTo>
                <a:lnTo>
                  <a:pt x="357085" y="203200"/>
                </a:lnTo>
                <a:lnTo>
                  <a:pt x="370560" y="203200"/>
                </a:lnTo>
                <a:lnTo>
                  <a:pt x="370560" y="195580"/>
                </a:lnTo>
                <a:lnTo>
                  <a:pt x="384035" y="195580"/>
                </a:lnTo>
                <a:lnTo>
                  <a:pt x="384035" y="189230"/>
                </a:lnTo>
                <a:lnTo>
                  <a:pt x="397510" y="189230"/>
                </a:lnTo>
                <a:lnTo>
                  <a:pt x="397510" y="182880"/>
                </a:lnTo>
                <a:lnTo>
                  <a:pt x="424459" y="182880"/>
                </a:lnTo>
                <a:lnTo>
                  <a:pt x="424459" y="175260"/>
                </a:lnTo>
                <a:lnTo>
                  <a:pt x="431203" y="175260"/>
                </a:lnTo>
                <a:lnTo>
                  <a:pt x="431203" y="168910"/>
                </a:lnTo>
                <a:lnTo>
                  <a:pt x="431203" y="162560"/>
                </a:lnTo>
                <a:lnTo>
                  <a:pt x="437934" y="162560"/>
                </a:lnTo>
                <a:lnTo>
                  <a:pt x="437934" y="154940"/>
                </a:lnTo>
                <a:lnTo>
                  <a:pt x="451408" y="154940"/>
                </a:lnTo>
                <a:lnTo>
                  <a:pt x="451408" y="148590"/>
                </a:lnTo>
                <a:lnTo>
                  <a:pt x="464883" y="148590"/>
                </a:lnTo>
                <a:lnTo>
                  <a:pt x="464883" y="142240"/>
                </a:lnTo>
                <a:lnTo>
                  <a:pt x="471627" y="142240"/>
                </a:lnTo>
                <a:lnTo>
                  <a:pt x="471627" y="134620"/>
                </a:lnTo>
                <a:lnTo>
                  <a:pt x="478358" y="134620"/>
                </a:lnTo>
                <a:lnTo>
                  <a:pt x="478358" y="128270"/>
                </a:lnTo>
                <a:lnTo>
                  <a:pt x="491832" y="128270"/>
                </a:lnTo>
                <a:lnTo>
                  <a:pt x="491832" y="121920"/>
                </a:lnTo>
                <a:lnTo>
                  <a:pt x="505307" y="121920"/>
                </a:lnTo>
                <a:lnTo>
                  <a:pt x="505307" y="101600"/>
                </a:lnTo>
                <a:close/>
              </a:path>
            </a:pathLst>
          </a:custGeom>
          <a:solidFill>
            <a:srgbClr val="EEC74B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105" name="bg object 105"/>
          <p:cNvSpPr/>
          <p:nvPr/>
        </p:nvSpPr>
        <p:spPr>
          <a:xfrm>
            <a:off x="12870316" y="13080910"/>
            <a:ext cx="475027" cy="363220"/>
          </a:xfrm>
          <a:custGeom>
            <a:avLst/>
            <a:gdLst/>
            <a:ahLst/>
            <a:cxnLst/>
            <a:rect l="l" t="t" r="r" b="b"/>
            <a:pathLst>
              <a:path w="377825" h="363219">
                <a:moveTo>
                  <a:pt x="377304" y="0"/>
                </a:moveTo>
                <a:lnTo>
                  <a:pt x="309930" y="0"/>
                </a:lnTo>
                <a:lnTo>
                  <a:pt x="309930" y="6350"/>
                </a:lnTo>
                <a:lnTo>
                  <a:pt x="303199" y="6350"/>
                </a:lnTo>
                <a:lnTo>
                  <a:pt x="303199" y="13970"/>
                </a:lnTo>
                <a:lnTo>
                  <a:pt x="276250" y="13970"/>
                </a:lnTo>
                <a:lnTo>
                  <a:pt x="276250" y="20320"/>
                </a:lnTo>
                <a:lnTo>
                  <a:pt x="249301" y="20320"/>
                </a:lnTo>
                <a:lnTo>
                  <a:pt x="249301" y="26670"/>
                </a:lnTo>
                <a:lnTo>
                  <a:pt x="235813" y="26670"/>
                </a:lnTo>
                <a:lnTo>
                  <a:pt x="235813" y="33020"/>
                </a:lnTo>
                <a:lnTo>
                  <a:pt x="202133" y="33020"/>
                </a:lnTo>
                <a:lnTo>
                  <a:pt x="202133" y="40640"/>
                </a:lnTo>
                <a:lnTo>
                  <a:pt x="188658" y="40640"/>
                </a:lnTo>
                <a:lnTo>
                  <a:pt x="188658" y="46990"/>
                </a:lnTo>
                <a:lnTo>
                  <a:pt x="175183" y="46990"/>
                </a:lnTo>
                <a:lnTo>
                  <a:pt x="175183" y="53340"/>
                </a:lnTo>
                <a:lnTo>
                  <a:pt x="161709" y="53340"/>
                </a:lnTo>
                <a:lnTo>
                  <a:pt x="161709" y="67310"/>
                </a:lnTo>
                <a:lnTo>
                  <a:pt x="141490" y="67310"/>
                </a:lnTo>
                <a:lnTo>
                  <a:pt x="141490" y="81280"/>
                </a:lnTo>
                <a:lnTo>
                  <a:pt x="134759" y="81280"/>
                </a:lnTo>
                <a:lnTo>
                  <a:pt x="134759" y="87630"/>
                </a:lnTo>
                <a:lnTo>
                  <a:pt x="128016" y="87630"/>
                </a:lnTo>
                <a:lnTo>
                  <a:pt x="128016" y="93980"/>
                </a:lnTo>
                <a:lnTo>
                  <a:pt x="114541" y="93980"/>
                </a:lnTo>
                <a:lnTo>
                  <a:pt x="114541" y="107950"/>
                </a:lnTo>
                <a:lnTo>
                  <a:pt x="114541" y="114300"/>
                </a:lnTo>
                <a:lnTo>
                  <a:pt x="107810" y="114300"/>
                </a:lnTo>
                <a:lnTo>
                  <a:pt x="107810" y="120650"/>
                </a:lnTo>
                <a:lnTo>
                  <a:pt x="87591" y="120650"/>
                </a:lnTo>
                <a:lnTo>
                  <a:pt x="87591" y="128270"/>
                </a:lnTo>
                <a:lnTo>
                  <a:pt x="80860" y="128270"/>
                </a:lnTo>
                <a:lnTo>
                  <a:pt x="80860" y="140970"/>
                </a:lnTo>
                <a:lnTo>
                  <a:pt x="74117" y="140970"/>
                </a:lnTo>
                <a:lnTo>
                  <a:pt x="74117" y="148590"/>
                </a:lnTo>
                <a:lnTo>
                  <a:pt x="67386" y="148590"/>
                </a:lnTo>
                <a:lnTo>
                  <a:pt x="67386" y="154940"/>
                </a:lnTo>
                <a:lnTo>
                  <a:pt x="60642" y="154940"/>
                </a:lnTo>
                <a:lnTo>
                  <a:pt x="60642" y="161290"/>
                </a:lnTo>
                <a:lnTo>
                  <a:pt x="60642" y="175260"/>
                </a:lnTo>
                <a:lnTo>
                  <a:pt x="53898" y="175260"/>
                </a:lnTo>
                <a:lnTo>
                  <a:pt x="53898" y="187960"/>
                </a:lnTo>
                <a:lnTo>
                  <a:pt x="53898" y="195580"/>
                </a:lnTo>
                <a:lnTo>
                  <a:pt x="53898" y="201930"/>
                </a:lnTo>
                <a:lnTo>
                  <a:pt x="40436" y="201930"/>
                </a:lnTo>
                <a:lnTo>
                  <a:pt x="40436" y="208280"/>
                </a:lnTo>
                <a:lnTo>
                  <a:pt x="40436" y="215900"/>
                </a:lnTo>
                <a:lnTo>
                  <a:pt x="33693" y="215900"/>
                </a:lnTo>
                <a:lnTo>
                  <a:pt x="33693" y="222250"/>
                </a:lnTo>
                <a:lnTo>
                  <a:pt x="26962" y="222250"/>
                </a:lnTo>
                <a:lnTo>
                  <a:pt x="26962" y="228600"/>
                </a:lnTo>
                <a:lnTo>
                  <a:pt x="26962" y="236220"/>
                </a:lnTo>
                <a:lnTo>
                  <a:pt x="26962" y="242570"/>
                </a:lnTo>
                <a:lnTo>
                  <a:pt x="20218" y="242570"/>
                </a:lnTo>
                <a:lnTo>
                  <a:pt x="20218" y="248920"/>
                </a:lnTo>
                <a:lnTo>
                  <a:pt x="20218" y="262890"/>
                </a:lnTo>
                <a:lnTo>
                  <a:pt x="20218" y="269240"/>
                </a:lnTo>
                <a:lnTo>
                  <a:pt x="20218" y="283210"/>
                </a:lnTo>
                <a:lnTo>
                  <a:pt x="6743" y="283210"/>
                </a:lnTo>
                <a:lnTo>
                  <a:pt x="6743" y="303530"/>
                </a:lnTo>
                <a:lnTo>
                  <a:pt x="6743" y="316230"/>
                </a:lnTo>
                <a:lnTo>
                  <a:pt x="6743" y="323850"/>
                </a:lnTo>
                <a:lnTo>
                  <a:pt x="0" y="323850"/>
                </a:lnTo>
                <a:lnTo>
                  <a:pt x="0" y="363220"/>
                </a:lnTo>
                <a:lnTo>
                  <a:pt x="80860" y="363220"/>
                </a:lnTo>
                <a:lnTo>
                  <a:pt x="80860" y="356870"/>
                </a:lnTo>
                <a:lnTo>
                  <a:pt x="114541" y="356870"/>
                </a:lnTo>
                <a:lnTo>
                  <a:pt x="114541" y="350520"/>
                </a:lnTo>
                <a:lnTo>
                  <a:pt x="128016" y="350520"/>
                </a:lnTo>
                <a:lnTo>
                  <a:pt x="128016" y="342900"/>
                </a:lnTo>
                <a:lnTo>
                  <a:pt x="148234" y="342900"/>
                </a:lnTo>
                <a:lnTo>
                  <a:pt x="148234" y="336550"/>
                </a:lnTo>
                <a:lnTo>
                  <a:pt x="154965" y="336550"/>
                </a:lnTo>
                <a:lnTo>
                  <a:pt x="154965" y="323850"/>
                </a:lnTo>
                <a:lnTo>
                  <a:pt x="175183" y="323850"/>
                </a:lnTo>
                <a:lnTo>
                  <a:pt x="175183" y="316230"/>
                </a:lnTo>
                <a:lnTo>
                  <a:pt x="202133" y="316230"/>
                </a:lnTo>
                <a:lnTo>
                  <a:pt x="202133" y="303530"/>
                </a:lnTo>
                <a:lnTo>
                  <a:pt x="222351" y="303530"/>
                </a:lnTo>
                <a:lnTo>
                  <a:pt x="222351" y="283210"/>
                </a:lnTo>
                <a:lnTo>
                  <a:pt x="242557" y="283210"/>
                </a:lnTo>
                <a:lnTo>
                  <a:pt x="242557" y="269240"/>
                </a:lnTo>
                <a:lnTo>
                  <a:pt x="249301" y="269240"/>
                </a:lnTo>
                <a:lnTo>
                  <a:pt x="249301" y="262890"/>
                </a:lnTo>
                <a:lnTo>
                  <a:pt x="262775" y="262890"/>
                </a:lnTo>
                <a:lnTo>
                  <a:pt x="262775" y="248920"/>
                </a:lnTo>
                <a:lnTo>
                  <a:pt x="276250" y="248920"/>
                </a:lnTo>
                <a:lnTo>
                  <a:pt x="276250" y="242570"/>
                </a:lnTo>
                <a:lnTo>
                  <a:pt x="282981" y="242570"/>
                </a:lnTo>
                <a:lnTo>
                  <a:pt x="282981" y="236220"/>
                </a:lnTo>
                <a:lnTo>
                  <a:pt x="289712" y="236220"/>
                </a:lnTo>
                <a:lnTo>
                  <a:pt x="289712" y="228600"/>
                </a:lnTo>
                <a:lnTo>
                  <a:pt x="296456" y="228600"/>
                </a:lnTo>
                <a:lnTo>
                  <a:pt x="296456" y="222250"/>
                </a:lnTo>
                <a:lnTo>
                  <a:pt x="303199" y="222250"/>
                </a:lnTo>
                <a:lnTo>
                  <a:pt x="303199" y="215900"/>
                </a:lnTo>
                <a:lnTo>
                  <a:pt x="309930" y="215900"/>
                </a:lnTo>
                <a:lnTo>
                  <a:pt x="309930" y="208280"/>
                </a:lnTo>
                <a:lnTo>
                  <a:pt x="316674" y="208280"/>
                </a:lnTo>
                <a:lnTo>
                  <a:pt x="316674" y="201930"/>
                </a:lnTo>
                <a:lnTo>
                  <a:pt x="316674" y="195580"/>
                </a:lnTo>
                <a:lnTo>
                  <a:pt x="323405" y="195580"/>
                </a:lnTo>
                <a:lnTo>
                  <a:pt x="323405" y="187960"/>
                </a:lnTo>
                <a:lnTo>
                  <a:pt x="330149" y="187960"/>
                </a:lnTo>
                <a:lnTo>
                  <a:pt x="330149" y="175260"/>
                </a:lnTo>
                <a:lnTo>
                  <a:pt x="330149" y="161290"/>
                </a:lnTo>
                <a:lnTo>
                  <a:pt x="336880" y="161290"/>
                </a:lnTo>
                <a:lnTo>
                  <a:pt x="336880" y="154940"/>
                </a:lnTo>
                <a:lnTo>
                  <a:pt x="336880" y="148590"/>
                </a:lnTo>
                <a:lnTo>
                  <a:pt x="350354" y="148590"/>
                </a:lnTo>
                <a:lnTo>
                  <a:pt x="350354" y="140970"/>
                </a:lnTo>
                <a:lnTo>
                  <a:pt x="350354" y="128270"/>
                </a:lnTo>
                <a:lnTo>
                  <a:pt x="350354" y="120650"/>
                </a:lnTo>
                <a:lnTo>
                  <a:pt x="357098" y="120650"/>
                </a:lnTo>
                <a:lnTo>
                  <a:pt x="357098" y="114300"/>
                </a:lnTo>
                <a:lnTo>
                  <a:pt x="357098" y="107950"/>
                </a:lnTo>
                <a:lnTo>
                  <a:pt x="363829" y="107950"/>
                </a:lnTo>
                <a:lnTo>
                  <a:pt x="363829" y="93980"/>
                </a:lnTo>
                <a:lnTo>
                  <a:pt x="363829" y="87630"/>
                </a:lnTo>
                <a:lnTo>
                  <a:pt x="370573" y="87630"/>
                </a:lnTo>
                <a:lnTo>
                  <a:pt x="370573" y="81280"/>
                </a:lnTo>
                <a:lnTo>
                  <a:pt x="370573" y="67310"/>
                </a:lnTo>
                <a:lnTo>
                  <a:pt x="377304" y="67310"/>
                </a:lnTo>
                <a:lnTo>
                  <a:pt x="377304" y="6350"/>
                </a:lnTo>
                <a:lnTo>
                  <a:pt x="377304" y="0"/>
                </a:lnTo>
                <a:close/>
              </a:path>
            </a:pathLst>
          </a:custGeom>
          <a:solidFill>
            <a:srgbClr val="EEC74B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106" name="bg object 106"/>
          <p:cNvSpPr/>
          <p:nvPr/>
        </p:nvSpPr>
        <p:spPr>
          <a:xfrm>
            <a:off x="12599256" y="13694321"/>
            <a:ext cx="262662" cy="511809"/>
          </a:xfrm>
          <a:custGeom>
            <a:avLst/>
            <a:gdLst/>
            <a:ahLst/>
            <a:cxnLst/>
            <a:rect l="l" t="t" r="r" b="b"/>
            <a:pathLst>
              <a:path w="208915" h="511809">
                <a:moveTo>
                  <a:pt x="208864" y="175260"/>
                </a:moveTo>
                <a:lnTo>
                  <a:pt x="202120" y="175260"/>
                </a:lnTo>
                <a:lnTo>
                  <a:pt x="202120" y="154940"/>
                </a:lnTo>
                <a:lnTo>
                  <a:pt x="195389" y="154940"/>
                </a:lnTo>
                <a:lnTo>
                  <a:pt x="195389" y="147320"/>
                </a:lnTo>
                <a:lnTo>
                  <a:pt x="188645" y="147320"/>
                </a:lnTo>
                <a:lnTo>
                  <a:pt x="188645" y="127000"/>
                </a:lnTo>
                <a:lnTo>
                  <a:pt x="181914" y="127000"/>
                </a:lnTo>
                <a:lnTo>
                  <a:pt x="181914" y="120650"/>
                </a:lnTo>
                <a:lnTo>
                  <a:pt x="181914" y="100330"/>
                </a:lnTo>
                <a:lnTo>
                  <a:pt x="175171" y="100330"/>
                </a:lnTo>
                <a:lnTo>
                  <a:pt x="175171" y="80010"/>
                </a:lnTo>
                <a:lnTo>
                  <a:pt x="168440" y="80010"/>
                </a:lnTo>
                <a:lnTo>
                  <a:pt x="168440" y="73660"/>
                </a:lnTo>
                <a:lnTo>
                  <a:pt x="168440" y="67310"/>
                </a:lnTo>
                <a:lnTo>
                  <a:pt x="161696" y="67310"/>
                </a:lnTo>
                <a:lnTo>
                  <a:pt x="161696" y="59690"/>
                </a:lnTo>
                <a:lnTo>
                  <a:pt x="154965" y="59690"/>
                </a:lnTo>
                <a:lnTo>
                  <a:pt x="154965" y="53340"/>
                </a:lnTo>
                <a:lnTo>
                  <a:pt x="154965" y="46990"/>
                </a:lnTo>
                <a:lnTo>
                  <a:pt x="141490" y="46990"/>
                </a:lnTo>
                <a:lnTo>
                  <a:pt x="141490" y="40640"/>
                </a:lnTo>
                <a:lnTo>
                  <a:pt x="141490" y="33020"/>
                </a:lnTo>
                <a:lnTo>
                  <a:pt x="141490" y="26670"/>
                </a:lnTo>
                <a:lnTo>
                  <a:pt x="134747" y="26670"/>
                </a:lnTo>
                <a:lnTo>
                  <a:pt x="134747" y="20320"/>
                </a:lnTo>
                <a:lnTo>
                  <a:pt x="114541" y="20320"/>
                </a:lnTo>
                <a:lnTo>
                  <a:pt x="114541" y="0"/>
                </a:lnTo>
                <a:lnTo>
                  <a:pt x="94322" y="0"/>
                </a:lnTo>
                <a:lnTo>
                  <a:pt x="94322" y="20320"/>
                </a:lnTo>
                <a:lnTo>
                  <a:pt x="80848" y="20320"/>
                </a:lnTo>
                <a:lnTo>
                  <a:pt x="80848" y="26670"/>
                </a:lnTo>
                <a:lnTo>
                  <a:pt x="74117" y="26670"/>
                </a:lnTo>
                <a:lnTo>
                  <a:pt x="74117" y="33020"/>
                </a:lnTo>
                <a:lnTo>
                  <a:pt x="67373" y="33020"/>
                </a:lnTo>
                <a:lnTo>
                  <a:pt x="67373" y="40640"/>
                </a:lnTo>
                <a:lnTo>
                  <a:pt x="60642" y="40640"/>
                </a:lnTo>
                <a:lnTo>
                  <a:pt x="60642" y="46990"/>
                </a:lnTo>
                <a:lnTo>
                  <a:pt x="60642" y="53340"/>
                </a:lnTo>
                <a:lnTo>
                  <a:pt x="47167" y="53340"/>
                </a:lnTo>
                <a:lnTo>
                  <a:pt x="47167" y="59690"/>
                </a:lnTo>
                <a:lnTo>
                  <a:pt x="47167" y="67310"/>
                </a:lnTo>
                <a:lnTo>
                  <a:pt x="40424" y="67310"/>
                </a:lnTo>
                <a:lnTo>
                  <a:pt x="40424" y="73660"/>
                </a:lnTo>
                <a:lnTo>
                  <a:pt x="33680" y="73660"/>
                </a:lnTo>
                <a:lnTo>
                  <a:pt x="33680" y="80010"/>
                </a:lnTo>
                <a:lnTo>
                  <a:pt x="33680" y="100330"/>
                </a:lnTo>
                <a:lnTo>
                  <a:pt x="26949" y="100330"/>
                </a:lnTo>
                <a:lnTo>
                  <a:pt x="26949" y="120650"/>
                </a:lnTo>
                <a:lnTo>
                  <a:pt x="20218" y="120650"/>
                </a:lnTo>
                <a:lnTo>
                  <a:pt x="20218" y="127000"/>
                </a:lnTo>
                <a:lnTo>
                  <a:pt x="13474" y="127000"/>
                </a:lnTo>
                <a:lnTo>
                  <a:pt x="13474" y="147320"/>
                </a:lnTo>
                <a:lnTo>
                  <a:pt x="13474" y="154940"/>
                </a:lnTo>
                <a:lnTo>
                  <a:pt x="6743" y="154940"/>
                </a:lnTo>
                <a:lnTo>
                  <a:pt x="6743" y="175260"/>
                </a:lnTo>
                <a:lnTo>
                  <a:pt x="0" y="175260"/>
                </a:lnTo>
                <a:lnTo>
                  <a:pt x="0" y="316230"/>
                </a:lnTo>
                <a:lnTo>
                  <a:pt x="6743" y="316230"/>
                </a:lnTo>
                <a:lnTo>
                  <a:pt x="6743" y="350520"/>
                </a:lnTo>
                <a:lnTo>
                  <a:pt x="6743" y="363220"/>
                </a:lnTo>
                <a:lnTo>
                  <a:pt x="13474" y="363220"/>
                </a:lnTo>
                <a:lnTo>
                  <a:pt x="13474" y="377190"/>
                </a:lnTo>
                <a:lnTo>
                  <a:pt x="13474" y="389890"/>
                </a:lnTo>
                <a:lnTo>
                  <a:pt x="20218" y="389890"/>
                </a:lnTo>
                <a:lnTo>
                  <a:pt x="20218" y="397510"/>
                </a:lnTo>
                <a:lnTo>
                  <a:pt x="26949" y="397510"/>
                </a:lnTo>
                <a:lnTo>
                  <a:pt x="26949" y="403860"/>
                </a:lnTo>
                <a:lnTo>
                  <a:pt x="26949" y="410210"/>
                </a:lnTo>
                <a:lnTo>
                  <a:pt x="33680" y="410210"/>
                </a:lnTo>
                <a:lnTo>
                  <a:pt x="33680" y="424180"/>
                </a:lnTo>
                <a:lnTo>
                  <a:pt x="40424" y="424180"/>
                </a:lnTo>
                <a:lnTo>
                  <a:pt x="40424" y="438150"/>
                </a:lnTo>
                <a:lnTo>
                  <a:pt x="47167" y="438150"/>
                </a:lnTo>
                <a:lnTo>
                  <a:pt x="47167" y="444500"/>
                </a:lnTo>
                <a:lnTo>
                  <a:pt x="53898" y="444500"/>
                </a:lnTo>
                <a:lnTo>
                  <a:pt x="53898" y="450850"/>
                </a:lnTo>
                <a:lnTo>
                  <a:pt x="60642" y="450850"/>
                </a:lnTo>
                <a:lnTo>
                  <a:pt x="60642" y="457200"/>
                </a:lnTo>
                <a:lnTo>
                  <a:pt x="60642" y="464820"/>
                </a:lnTo>
                <a:lnTo>
                  <a:pt x="67373" y="464820"/>
                </a:lnTo>
                <a:lnTo>
                  <a:pt x="67373" y="477520"/>
                </a:lnTo>
                <a:lnTo>
                  <a:pt x="74117" y="477520"/>
                </a:lnTo>
                <a:lnTo>
                  <a:pt x="74117" y="491490"/>
                </a:lnTo>
                <a:lnTo>
                  <a:pt x="80848" y="491490"/>
                </a:lnTo>
                <a:lnTo>
                  <a:pt x="80848" y="497840"/>
                </a:lnTo>
                <a:lnTo>
                  <a:pt x="94322" y="497840"/>
                </a:lnTo>
                <a:lnTo>
                  <a:pt x="94322" y="505460"/>
                </a:lnTo>
                <a:lnTo>
                  <a:pt x="94322" y="511810"/>
                </a:lnTo>
                <a:lnTo>
                  <a:pt x="114541" y="511810"/>
                </a:lnTo>
                <a:lnTo>
                  <a:pt x="114541" y="505460"/>
                </a:lnTo>
                <a:lnTo>
                  <a:pt x="128016" y="505460"/>
                </a:lnTo>
                <a:lnTo>
                  <a:pt x="128016" y="497840"/>
                </a:lnTo>
                <a:lnTo>
                  <a:pt x="134747" y="497840"/>
                </a:lnTo>
                <a:lnTo>
                  <a:pt x="134747" y="491490"/>
                </a:lnTo>
                <a:lnTo>
                  <a:pt x="141490" y="491490"/>
                </a:lnTo>
                <a:lnTo>
                  <a:pt x="141490" y="477520"/>
                </a:lnTo>
                <a:lnTo>
                  <a:pt x="148221" y="477520"/>
                </a:lnTo>
                <a:lnTo>
                  <a:pt x="148221" y="464820"/>
                </a:lnTo>
                <a:lnTo>
                  <a:pt x="148221" y="457200"/>
                </a:lnTo>
                <a:lnTo>
                  <a:pt x="154965" y="457200"/>
                </a:lnTo>
                <a:lnTo>
                  <a:pt x="154965" y="450850"/>
                </a:lnTo>
                <a:lnTo>
                  <a:pt x="161696" y="450850"/>
                </a:lnTo>
                <a:lnTo>
                  <a:pt x="161696" y="444500"/>
                </a:lnTo>
                <a:lnTo>
                  <a:pt x="161696" y="438150"/>
                </a:lnTo>
                <a:lnTo>
                  <a:pt x="168440" y="438150"/>
                </a:lnTo>
                <a:lnTo>
                  <a:pt x="168440" y="424180"/>
                </a:lnTo>
                <a:lnTo>
                  <a:pt x="175171" y="424180"/>
                </a:lnTo>
                <a:lnTo>
                  <a:pt x="175171" y="410210"/>
                </a:lnTo>
                <a:lnTo>
                  <a:pt x="181914" y="410210"/>
                </a:lnTo>
                <a:lnTo>
                  <a:pt x="181914" y="403860"/>
                </a:lnTo>
                <a:lnTo>
                  <a:pt x="188645" y="403860"/>
                </a:lnTo>
                <a:lnTo>
                  <a:pt x="188645" y="397510"/>
                </a:lnTo>
                <a:lnTo>
                  <a:pt x="188645" y="389890"/>
                </a:lnTo>
                <a:lnTo>
                  <a:pt x="188645" y="377190"/>
                </a:lnTo>
                <a:lnTo>
                  <a:pt x="195389" y="377190"/>
                </a:lnTo>
                <a:lnTo>
                  <a:pt x="195389" y="363220"/>
                </a:lnTo>
                <a:lnTo>
                  <a:pt x="195389" y="350520"/>
                </a:lnTo>
                <a:lnTo>
                  <a:pt x="202120" y="350520"/>
                </a:lnTo>
                <a:lnTo>
                  <a:pt x="202120" y="316230"/>
                </a:lnTo>
                <a:lnTo>
                  <a:pt x="208864" y="316230"/>
                </a:lnTo>
                <a:lnTo>
                  <a:pt x="208864" y="175260"/>
                </a:lnTo>
                <a:close/>
              </a:path>
            </a:pathLst>
          </a:custGeom>
          <a:solidFill>
            <a:srgbClr val="EEC74B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107" name="bg object 107"/>
          <p:cNvSpPr/>
          <p:nvPr/>
        </p:nvSpPr>
        <p:spPr>
          <a:xfrm>
            <a:off x="12878793" y="13647329"/>
            <a:ext cx="457462" cy="363220"/>
          </a:xfrm>
          <a:custGeom>
            <a:avLst/>
            <a:gdLst/>
            <a:ahLst/>
            <a:cxnLst/>
            <a:rect l="l" t="t" r="r" b="b"/>
            <a:pathLst>
              <a:path w="363854" h="363219">
                <a:moveTo>
                  <a:pt x="363829" y="302260"/>
                </a:moveTo>
                <a:lnTo>
                  <a:pt x="357085" y="302260"/>
                </a:lnTo>
                <a:lnTo>
                  <a:pt x="357085" y="295910"/>
                </a:lnTo>
                <a:lnTo>
                  <a:pt x="357085" y="289560"/>
                </a:lnTo>
                <a:lnTo>
                  <a:pt x="357085" y="281940"/>
                </a:lnTo>
                <a:lnTo>
                  <a:pt x="357085" y="275590"/>
                </a:lnTo>
                <a:lnTo>
                  <a:pt x="357085" y="269240"/>
                </a:lnTo>
                <a:lnTo>
                  <a:pt x="357085" y="255270"/>
                </a:lnTo>
                <a:lnTo>
                  <a:pt x="343611" y="255270"/>
                </a:lnTo>
                <a:lnTo>
                  <a:pt x="343611" y="242570"/>
                </a:lnTo>
                <a:lnTo>
                  <a:pt x="343611" y="234950"/>
                </a:lnTo>
                <a:lnTo>
                  <a:pt x="336880" y="234950"/>
                </a:lnTo>
                <a:lnTo>
                  <a:pt x="336880" y="228600"/>
                </a:lnTo>
                <a:lnTo>
                  <a:pt x="336880" y="222250"/>
                </a:lnTo>
                <a:lnTo>
                  <a:pt x="330136" y="222250"/>
                </a:lnTo>
                <a:lnTo>
                  <a:pt x="330136" y="214630"/>
                </a:lnTo>
                <a:lnTo>
                  <a:pt x="330136" y="208280"/>
                </a:lnTo>
                <a:lnTo>
                  <a:pt x="330136" y="201930"/>
                </a:lnTo>
                <a:lnTo>
                  <a:pt x="323405" y="201930"/>
                </a:lnTo>
                <a:lnTo>
                  <a:pt x="323405" y="181610"/>
                </a:lnTo>
                <a:lnTo>
                  <a:pt x="323405" y="173990"/>
                </a:lnTo>
                <a:lnTo>
                  <a:pt x="316661" y="173990"/>
                </a:lnTo>
                <a:lnTo>
                  <a:pt x="316661" y="167640"/>
                </a:lnTo>
                <a:lnTo>
                  <a:pt x="309930" y="167640"/>
                </a:lnTo>
                <a:lnTo>
                  <a:pt x="309930" y="147320"/>
                </a:lnTo>
                <a:lnTo>
                  <a:pt x="282968" y="147320"/>
                </a:lnTo>
                <a:lnTo>
                  <a:pt x="282968" y="120650"/>
                </a:lnTo>
                <a:lnTo>
                  <a:pt x="269506" y="120650"/>
                </a:lnTo>
                <a:lnTo>
                  <a:pt x="269506" y="114300"/>
                </a:lnTo>
                <a:lnTo>
                  <a:pt x="262763" y="114300"/>
                </a:lnTo>
                <a:lnTo>
                  <a:pt x="262763" y="100330"/>
                </a:lnTo>
                <a:lnTo>
                  <a:pt x="262763" y="93980"/>
                </a:lnTo>
                <a:lnTo>
                  <a:pt x="242557" y="93980"/>
                </a:lnTo>
                <a:lnTo>
                  <a:pt x="242557" y="87630"/>
                </a:lnTo>
                <a:lnTo>
                  <a:pt x="235813" y="87630"/>
                </a:lnTo>
                <a:lnTo>
                  <a:pt x="235813" y="80010"/>
                </a:lnTo>
                <a:lnTo>
                  <a:pt x="222338" y="80010"/>
                </a:lnTo>
                <a:lnTo>
                  <a:pt x="222338" y="73660"/>
                </a:lnTo>
                <a:lnTo>
                  <a:pt x="215607" y="73660"/>
                </a:lnTo>
                <a:lnTo>
                  <a:pt x="215607" y="67310"/>
                </a:lnTo>
                <a:lnTo>
                  <a:pt x="188645" y="67310"/>
                </a:lnTo>
                <a:lnTo>
                  <a:pt x="188645" y="46990"/>
                </a:lnTo>
                <a:lnTo>
                  <a:pt x="175171" y="46990"/>
                </a:lnTo>
                <a:lnTo>
                  <a:pt x="175171" y="39370"/>
                </a:lnTo>
                <a:lnTo>
                  <a:pt x="154965" y="39370"/>
                </a:lnTo>
                <a:lnTo>
                  <a:pt x="154965" y="33020"/>
                </a:lnTo>
                <a:lnTo>
                  <a:pt x="148221" y="33020"/>
                </a:lnTo>
                <a:lnTo>
                  <a:pt x="148221" y="26670"/>
                </a:lnTo>
                <a:lnTo>
                  <a:pt x="128016" y="26670"/>
                </a:lnTo>
                <a:lnTo>
                  <a:pt x="128016" y="19050"/>
                </a:lnTo>
                <a:lnTo>
                  <a:pt x="107797" y="19050"/>
                </a:lnTo>
                <a:lnTo>
                  <a:pt x="107797" y="12700"/>
                </a:lnTo>
                <a:lnTo>
                  <a:pt x="80848" y="12700"/>
                </a:lnTo>
                <a:lnTo>
                  <a:pt x="80848" y="6350"/>
                </a:lnTo>
                <a:lnTo>
                  <a:pt x="60642" y="6350"/>
                </a:lnTo>
                <a:lnTo>
                  <a:pt x="60642" y="0"/>
                </a:lnTo>
                <a:lnTo>
                  <a:pt x="0" y="0"/>
                </a:lnTo>
                <a:lnTo>
                  <a:pt x="0" y="6350"/>
                </a:lnTo>
                <a:lnTo>
                  <a:pt x="0" y="12700"/>
                </a:lnTo>
                <a:lnTo>
                  <a:pt x="0" y="73660"/>
                </a:lnTo>
                <a:lnTo>
                  <a:pt x="6743" y="73660"/>
                </a:lnTo>
                <a:lnTo>
                  <a:pt x="6743" y="80010"/>
                </a:lnTo>
                <a:lnTo>
                  <a:pt x="6743" y="87630"/>
                </a:lnTo>
                <a:lnTo>
                  <a:pt x="6743" y="93980"/>
                </a:lnTo>
                <a:lnTo>
                  <a:pt x="6743" y="100330"/>
                </a:lnTo>
                <a:lnTo>
                  <a:pt x="20218" y="100330"/>
                </a:lnTo>
                <a:lnTo>
                  <a:pt x="20218" y="114300"/>
                </a:lnTo>
                <a:lnTo>
                  <a:pt x="26949" y="114300"/>
                </a:lnTo>
                <a:lnTo>
                  <a:pt x="26949" y="120650"/>
                </a:lnTo>
                <a:lnTo>
                  <a:pt x="26949" y="147320"/>
                </a:lnTo>
                <a:lnTo>
                  <a:pt x="40424" y="147320"/>
                </a:lnTo>
                <a:lnTo>
                  <a:pt x="40424" y="167640"/>
                </a:lnTo>
                <a:lnTo>
                  <a:pt x="40424" y="173990"/>
                </a:lnTo>
                <a:lnTo>
                  <a:pt x="47155" y="173990"/>
                </a:lnTo>
                <a:lnTo>
                  <a:pt x="47155" y="181610"/>
                </a:lnTo>
                <a:lnTo>
                  <a:pt x="53898" y="181610"/>
                </a:lnTo>
                <a:lnTo>
                  <a:pt x="53898" y="201930"/>
                </a:lnTo>
                <a:lnTo>
                  <a:pt x="60642" y="201930"/>
                </a:lnTo>
                <a:lnTo>
                  <a:pt x="60642" y="208280"/>
                </a:lnTo>
                <a:lnTo>
                  <a:pt x="67373" y="208280"/>
                </a:lnTo>
                <a:lnTo>
                  <a:pt x="67373" y="214630"/>
                </a:lnTo>
                <a:lnTo>
                  <a:pt x="74117" y="214630"/>
                </a:lnTo>
                <a:lnTo>
                  <a:pt x="74117" y="222250"/>
                </a:lnTo>
                <a:lnTo>
                  <a:pt x="74117" y="228600"/>
                </a:lnTo>
                <a:lnTo>
                  <a:pt x="87591" y="228600"/>
                </a:lnTo>
                <a:lnTo>
                  <a:pt x="87591" y="234950"/>
                </a:lnTo>
                <a:lnTo>
                  <a:pt x="87591" y="242570"/>
                </a:lnTo>
                <a:lnTo>
                  <a:pt x="94322" y="242570"/>
                </a:lnTo>
                <a:lnTo>
                  <a:pt x="94322" y="255270"/>
                </a:lnTo>
                <a:lnTo>
                  <a:pt x="107797" y="255270"/>
                </a:lnTo>
                <a:lnTo>
                  <a:pt x="107797" y="269240"/>
                </a:lnTo>
                <a:lnTo>
                  <a:pt x="121272" y="269240"/>
                </a:lnTo>
                <a:lnTo>
                  <a:pt x="121272" y="275590"/>
                </a:lnTo>
                <a:lnTo>
                  <a:pt x="128016" y="275590"/>
                </a:lnTo>
                <a:lnTo>
                  <a:pt x="128016" y="281940"/>
                </a:lnTo>
                <a:lnTo>
                  <a:pt x="134747" y="281940"/>
                </a:lnTo>
                <a:lnTo>
                  <a:pt x="134747" y="289560"/>
                </a:lnTo>
                <a:lnTo>
                  <a:pt x="141490" y="289560"/>
                </a:lnTo>
                <a:lnTo>
                  <a:pt x="141490" y="295910"/>
                </a:lnTo>
                <a:lnTo>
                  <a:pt x="154965" y="295910"/>
                </a:lnTo>
                <a:lnTo>
                  <a:pt x="154965" y="302260"/>
                </a:lnTo>
                <a:lnTo>
                  <a:pt x="161696" y="302260"/>
                </a:lnTo>
                <a:lnTo>
                  <a:pt x="161696" y="309880"/>
                </a:lnTo>
                <a:lnTo>
                  <a:pt x="168440" y="309880"/>
                </a:lnTo>
                <a:lnTo>
                  <a:pt x="168440" y="316230"/>
                </a:lnTo>
                <a:lnTo>
                  <a:pt x="181914" y="316230"/>
                </a:lnTo>
                <a:lnTo>
                  <a:pt x="181914" y="322580"/>
                </a:lnTo>
                <a:lnTo>
                  <a:pt x="195389" y="322580"/>
                </a:lnTo>
                <a:lnTo>
                  <a:pt x="195389" y="328930"/>
                </a:lnTo>
                <a:lnTo>
                  <a:pt x="215607" y="328930"/>
                </a:lnTo>
                <a:lnTo>
                  <a:pt x="215607" y="336550"/>
                </a:lnTo>
                <a:lnTo>
                  <a:pt x="242557" y="336550"/>
                </a:lnTo>
                <a:lnTo>
                  <a:pt x="242557" y="349250"/>
                </a:lnTo>
                <a:lnTo>
                  <a:pt x="256032" y="349250"/>
                </a:lnTo>
                <a:lnTo>
                  <a:pt x="256032" y="356870"/>
                </a:lnTo>
                <a:lnTo>
                  <a:pt x="276237" y="356870"/>
                </a:lnTo>
                <a:lnTo>
                  <a:pt x="276237" y="363220"/>
                </a:lnTo>
                <a:lnTo>
                  <a:pt x="363829" y="363220"/>
                </a:lnTo>
                <a:lnTo>
                  <a:pt x="363829" y="356870"/>
                </a:lnTo>
                <a:lnTo>
                  <a:pt x="363829" y="349250"/>
                </a:lnTo>
                <a:lnTo>
                  <a:pt x="363829" y="309880"/>
                </a:lnTo>
                <a:lnTo>
                  <a:pt x="363829" y="302260"/>
                </a:lnTo>
                <a:close/>
              </a:path>
            </a:pathLst>
          </a:custGeom>
          <a:solidFill>
            <a:srgbClr val="EEC74B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108" name="bg object 108"/>
          <p:cNvSpPr/>
          <p:nvPr/>
        </p:nvSpPr>
        <p:spPr>
          <a:xfrm>
            <a:off x="12141825" y="13653679"/>
            <a:ext cx="457462" cy="356870"/>
          </a:xfrm>
          <a:custGeom>
            <a:avLst/>
            <a:gdLst/>
            <a:ahLst/>
            <a:cxnLst/>
            <a:rect l="l" t="t" r="r" b="b"/>
            <a:pathLst>
              <a:path w="363854" h="356869">
                <a:moveTo>
                  <a:pt x="363829" y="0"/>
                </a:moveTo>
                <a:lnTo>
                  <a:pt x="282981" y="0"/>
                </a:lnTo>
                <a:lnTo>
                  <a:pt x="282981" y="6350"/>
                </a:lnTo>
                <a:lnTo>
                  <a:pt x="249288" y="6350"/>
                </a:lnTo>
                <a:lnTo>
                  <a:pt x="249288" y="12700"/>
                </a:lnTo>
                <a:lnTo>
                  <a:pt x="235813" y="12700"/>
                </a:lnTo>
                <a:lnTo>
                  <a:pt x="235813" y="20320"/>
                </a:lnTo>
                <a:lnTo>
                  <a:pt x="229082" y="20320"/>
                </a:lnTo>
                <a:lnTo>
                  <a:pt x="229082" y="26670"/>
                </a:lnTo>
                <a:lnTo>
                  <a:pt x="208864" y="26670"/>
                </a:lnTo>
                <a:lnTo>
                  <a:pt x="208864" y="33020"/>
                </a:lnTo>
                <a:lnTo>
                  <a:pt x="195389" y="33020"/>
                </a:lnTo>
                <a:lnTo>
                  <a:pt x="195389" y="40640"/>
                </a:lnTo>
                <a:lnTo>
                  <a:pt x="181914" y="40640"/>
                </a:lnTo>
                <a:lnTo>
                  <a:pt x="181914" y="46990"/>
                </a:lnTo>
                <a:lnTo>
                  <a:pt x="175171" y="46990"/>
                </a:lnTo>
                <a:lnTo>
                  <a:pt x="175171" y="53340"/>
                </a:lnTo>
                <a:lnTo>
                  <a:pt x="154965" y="53340"/>
                </a:lnTo>
                <a:lnTo>
                  <a:pt x="154965" y="67310"/>
                </a:lnTo>
                <a:lnTo>
                  <a:pt x="141490" y="67310"/>
                </a:lnTo>
                <a:lnTo>
                  <a:pt x="141490" y="81280"/>
                </a:lnTo>
                <a:lnTo>
                  <a:pt x="128016" y="81280"/>
                </a:lnTo>
                <a:lnTo>
                  <a:pt x="128016" y="87630"/>
                </a:lnTo>
                <a:lnTo>
                  <a:pt x="114541" y="87630"/>
                </a:lnTo>
                <a:lnTo>
                  <a:pt x="114541" y="100330"/>
                </a:lnTo>
                <a:lnTo>
                  <a:pt x="107797" y="100330"/>
                </a:lnTo>
                <a:lnTo>
                  <a:pt x="107797" y="107950"/>
                </a:lnTo>
                <a:lnTo>
                  <a:pt x="101066" y="107950"/>
                </a:lnTo>
                <a:lnTo>
                  <a:pt x="101066" y="114300"/>
                </a:lnTo>
                <a:lnTo>
                  <a:pt x="94322" y="114300"/>
                </a:lnTo>
                <a:lnTo>
                  <a:pt x="94322" y="120650"/>
                </a:lnTo>
                <a:lnTo>
                  <a:pt x="87591" y="120650"/>
                </a:lnTo>
                <a:lnTo>
                  <a:pt x="87591" y="128270"/>
                </a:lnTo>
                <a:lnTo>
                  <a:pt x="67373" y="128270"/>
                </a:lnTo>
                <a:lnTo>
                  <a:pt x="67373" y="140970"/>
                </a:lnTo>
                <a:lnTo>
                  <a:pt x="60642" y="140970"/>
                </a:lnTo>
                <a:lnTo>
                  <a:pt x="60642" y="148590"/>
                </a:lnTo>
                <a:lnTo>
                  <a:pt x="53898" y="148590"/>
                </a:lnTo>
                <a:lnTo>
                  <a:pt x="53898" y="167640"/>
                </a:lnTo>
                <a:lnTo>
                  <a:pt x="47167" y="167640"/>
                </a:lnTo>
                <a:lnTo>
                  <a:pt x="47167" y="175260"/>
                </a:lnTo>
                <a:lnTo>
                  <a:pt x="40424" y="175260"/>
                </a:lnTo>
                <a:lnTo>
                  <a:pt x="40424" y="181610"/>
                </a:lnTo>
                <a:lnTo>
                  <a:pt x="33693" y="181610"/>
                </a:lnTo>
                <a:lnTo>
                  <a:pt x="33693" y="187960"/>
                </a:lnTo>
                <a:lnTo>
                  <a:pt x="33693" y="195580"/>
                </a:lnTo>
                <a:lnTo>
                  <a:pt x="26949" y="195580"/>
                </a:lnTo>
                <a:lnTo>
                  <a:pt x="26949" y="201930"/>
                </a:lnTo>
                <a:lnTo>
                  <a:pt x="20205" y="201930"/>
                </a:lnTo>
                <a:lnTo>
                  <a:pt x="20205" y="248920"/>
                </a:lnTo>
                <a:lnTo>
                  <a:pt x="13474" y="248920"/>
                </a:lnTo>
                <a:lnTo>
                  <a:pt x="13474" y="255270"/>
                </a:lnTo>
                <a:lnTo>
                  <a:pt x="13474" y="262890"/>
                </a:lnTo>
                <a:lnTo>
                  <a:pt x="13474" y="269240"/>
                </a:lnTo>
                <a:lnTo>
                  <a:pt x="0" y="269240"/>
                </a:lnTo>
                <a:lnTo>
                  <a:pt x="0" y="356870"/>
                </a:lnTo>
                <a:lnTo>
                  <a:pt x="94322" y="356870"/>
                </a:lnTo>
                <a:lnTo>
                  <a:pt x="94322" y="350520"/>
                </a:lnTo>
                <a:lnTo>
                  <a:pt x="107797" y="350520"/>
                </a:lnTo>
                <a:lnTo>
                  <a:pt x="107797" y="336550"/>
                </a:lnTo>
                <a:lnTo>
                  <a:pt x="128016" y="336550"/>
                </a:lnTo>
                <a:lnTo>
                  <a:pt x="128016" y="330200"/>
                </a:lnTo>
                <a:lnTo>
                  <a:pt x="154965" y="330200"/>
                </a:lnTo>
                <a:lnTo>
                  <a:pt x="154965" y="316230"/>
                </a:lnTo>
                <a:lnTo>
                  <a:pt x="168440" y="316230"/>
                </a:lnTo>
                <a:lnTo>
                  <a:pt x="168440" y="309880"/>
                </a:lnTo>
                <a:lnTo>
                  <a:pt x="181914" y="309880"/>
                </a:lnTo>
                <a:lnTo>
                  <a:pt x="181914" y="303530"/>
                </a:lnTo>
                <a:lnTo>
                  <a:pt x="215607" y="303530"/>
                </a:lnTo>
                <a:lnTo>
                  <a:pt x="215607" y="295910"/>
                </a:lnTo>
                <a:lnTo>
                  <a:pt x="222338" y="295910"/>
                </a:lnTo>
                <a:lnTo>
                  <a:pt x="222338" y="289560"/>
                </a:lnTo>
                <a:lnTo>
                  <a:pt x="229082" y="289560"/>
                </a:lnTo>
                <a:lnTo>
                  <a:pt x="229082" y="283210"/>
                </a:lnTo>
                <a:lnTo>
                  <a:pt x="235813" y="283210"/>
                </a:lnTo>
                <a:lnTo>
                  <a:pt x="235813" y="269240"/>
                </a:lnTo>
                <a:lnTo>
                  <a:pt x="242557" y="269240"/>
                </a:lnTo>
                <a:lnTo>
                  <a:pt x="242557" y="262890"/>
                </a:lnTo>
                <a:lnTo>
                  <a:pt x="249288" y="262890"/>
                </a:lnTo>
                <a:lnTo>
                  <a:pt x="249288" y="255270"/>
                </a:lnTo>
                <a:lnTo>
                  <a:pt x="256032" y="255270"/>
                </a:lnTo>
                <a:lnTo>
                  <a:pt x="256032" y="248920"/>
                </a:lnTo>
                <a:lnTo>
                  <a:pt x="262763" y="248920"/>
                </a:lnTo>
                <a:lnTo>
                  <a:pt x="262763" y="236220"/>
                </a:lnTo>
                <a:lnTo>
                  <a:pt x="269506" y="236220"/>
                </a:lnTo>
                <a:lnTo>
                  <a:pt x="269506" y="228600"/>
                </a:lnTo>
                <a:lnTo>
                  <a:pt x="276237" y="228600"/>
                </a:lnTo>
                <a:lnTo>
                  <a:pt x="276237" y="222250"/>
                </a:lnTo>
                <a:lnTo>
                  <a:pt x="282981" y="222250"/>
                </a:lnTo>
                <a:lnTo>
                  <a:pt x="282981" y="215900"/>
                </a:lnTo>
                <a:lnTo>
                  <a:pt x="296456" y="215900"/>
                </a:lnTo>
                <a:lnTo>
                  <a:pt x="296456" y="208280"/>
                </a:lnTo>
                <a:lnTo>
                  <a:pt x="303187" y="208280"/>
                </a:lnTo>
                <a:lnTo>
                  <a:pt x="303187" y="201930"/>
                </a:lnTo>
                <a:lnTo>
                  <a:pt x="303187" y="195580"/>
                </a:lnTo>
                <a:lnTo>
                  <a:pt x="303187" y="187960"/>
                </a:lnTo>
                <a:lnTo>
                  <a:pt x="316661" y="187960"/>
                </a:lnTo>
                <a:lnTo>
                  <a:pt x="316661" y="181610"/>
                </a:lnTo>
                <a:lnTo>
                  <a:pt x="316661" y="175260"/>
                </a:lnTo>
                <a:lnTo>
                  <a:pt x="323405" y="175260"/>
                </a:lnTo>
                <a:lnTo>
                  <a:pt x="323405" y="167640"/>
                </a:lnTo>
                <a:lnTo>
                  <a:pt x="330136" y="167640"/>
                </a:lnTo>
                <a:lnTo>
                  <a:pt x="330136" y="148590"/>
                </a:lnTo>
                <a:lnTo>
                  <a:pt x="330136" y="140970"/>
                </a:lnTo>
                <a:lnTo>
                  <a:pt x="336880" y="140970"/>
                </a:lnTo>
                <a:lnTo>
                  <a:pt x="336880" y="128270"/>
                </a:lnTo>
                <a:lnTo>
                  <a:pt x="343611" y="128270"/>
                </a:lnTo>
                <a:lnTo>
                  <a:pt x="343611" y="120650"/>
                </a:lnTo>
                <a:lnTo>
                  <a:pt x="343611" y="114300"/>
                </a:lnTo>
                <a:lnTo>
                  <a:pt x="350354" y="114300"/>
                </a:lnTo>
                <a:lnTo>
                  <a:pt x="350354" y="107950"/>
                </a:lnTo>
                <a:lnTo>
                  <a:pt x="350354" y="100330"/>
                </a:lnTo>
                <a:lnTo>
                  <a:pt x="350354" y="87630"/>
                </a:lnTo>
                <a:lnTo>
                  <a:pt x="357085" y="87630"/>
                </a:lnTo>
                <a:lnTo>
                  <a:pt x="357085" y="81280"/>
                </a:lnTo>
                <a:lnTo>
                  <a:pt x="357085" y="67310"/>
                </a:lnTo>
                <a:lnTo>
                  <a:pt x="357085" y="53340"/>
                </a:lnTo>
                <a:lnTo>
                  <a:pt x="363829" y="53340"/>
                </a:lnTo>
                <a:lnTo>
                  <a:pt x="363829" y="6350"/>
                </a:lnTo>
                <a:lnTo>
                  <a:pt x="363829" y="0"/>
                </a:lnTo>
                <a:close/>
              </a:path>
            </a:pathLst>
          </a:custGeom>
          <a:solidFill>
            <a:srgbClr val="EEC74B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109" name="bg object 109"/>
          <p:cNvSpPr/>
          <p:nvPr/>
        </p:nvSpPr>
        <p:spPr>
          <a:xfrm>
            <a:off x="12929619" y="13437779"/>
            <a:ext cx="627512" cy="209550"/>
          </a:xfrm>
          <a:custGeom>
            <a:avLst/>
            <a:gdLst/>
            <a:ahLst/>
            <a:cxnLst/>
            <a:rect l="l" t="t" r="r" b="b"/>
            <a:pathLst>
              <a:path w="499109" h="209550">
                <a:moveTo>
                  <a:pt x="498576" y="81280"/>
                </a:moveTo>
                <a:lnTo>
                  <a:pt x="485101" y="81280"/>
                </a:lnTo>
                <a:lnTo>
                  <a:pt x="485101" y="73660"/>
                </a:lnTo>
                <a:lnTo>
                  <a:pt x="471627" y="73660"/>
                </a:lnTo>
                <a:lnTo>
                  <a:pt x="471627" y="67310"/>
                </a:lnTo>
                <a:lnTo>
                  <a:pt x="471627" y="60960"/>
                </a:lnTo>
                <a:lnTo>
                  <a:pt x="451421" y="60960"/>
                </a:lnTo>
                <a:lnTo>
                  <a:pt x="451421" y="54610"/>
                </a:lnTo>
                <a:lnTo>
                  <a:pt x="444677" y="54610"/>
                </a:lnTo>
                <a:lnTo>
                  <a:pt x="444677" y="46990"/>
                </a:lnTo>
                <a:lnTo>
                  <a:pt x="444677" y="40640"/>
                </a:lnTo>
                <a:lnTo>
                  <a:pt x="431203" y="40640"/>
                </a:lnTo>
                <a:lnTo>
                  <a:pt x="431203" y="34290"/>
                </a:lnTo>
                <a:lnTo>
                  <a:pt x="404253" y="34290"/>
                </a:lnTo>
                <a:lnTo>
                  <a:pt x="404253" y="26670"/>
                </a:lnTo>
                <a:lnTo>
                  <a:pt x="390779" y="26670"/>
                </a:lnTo>
                <a:lnTo>
                  <a:pt x="390779" y="20320"/>
                </a:lnTo>
                <a:lnTo>
                  <a:pt x="370560" y="20320"/>
                </a:lnTo>
                <a:lnTo>
                  <a:pt x="370560" y="13970"/>
                </a:lnTo>
                <a:lnTo>
                  <a:pt x="343611" y="13970"/>
                </a:lnTo>
                <a:lnTo>
                  <a:pt x="343611" y="6350"/>
                </a:lnTo>
                <a:lnTo>
                  <a:pt x="316661" y="6350"/>
                </a:lnTo>
                <a:lnTo>
                  <a:pt x="316661" y="0"/>
                </a:lnTo>
                <a:lnTo>
                  <a:pt x="175183" y="0"/>
                </a:lnTo>
                <a:lnTo>
                  <a:pt x="175183" y="6350"/>
                </a:lnTo>
                <a:lnTo>
                  <a:pt x="154965" y="6350"/>
                </a:lnTo>
                <a:lnTo>
                  <a:pt x="154965" y="13970"/>
                </a:lnTo>
                <a:lnTo>
                  <a:pt x="148221" y="13970"/>
                </a:lnTo>
                <a:lnTo>
                  <a:pt x="148221" y="20320"/>
                </a:lnTo>
                <a:lnTo>
                  <a:pt x="128016" y="20320"/>
                </a:lnTo>
                <a:lnTo>
                  <a:pt x="128016" y="26670"/>
                </a:lnTo>
                <a:lnTo>
                  <a:pt x="107797" y="26670"/>
                </a:lnTo>
                <a:lnTo>
                  <a:pt x="107797" y="34290"/>
                </a:lnTo>
                <a:lnTo>
                  <a:pt x="94322" y="34290"/>
                </a:lnTo>
                <a:lnTo>
                  <a:pt x="94322" y="40640"/>
                </a:lnTo>
                <a:lnTo>
                  <a:pt x="87591" y="40640"/>
                </a:lnTo>
                <a:lnTo>
                  <a:pt x="87591" y="46990"/>
                </a:lnTo>
                <a:lnTo>
                  <a:pt x="67373" y="46990"/>
                </a:lnTo>
                <a:lnTo>
                  <a:pt x="67373" y="54610"/>
                </a:lnTo>
                <a:lnTo>
                  <a:pt x="53898" y="54610"/>
                </a:lnTo>
                <a:lnTo>
                  <a:pt x="53898" y="60960"/>
                </a:lnTo>
                <a:lnTo>
                  <a:pt x="47167" y="60960"/>
                </a:lnTo>
                <a:lnTo>
                  <a:pt x="47167" y="67310"/>
                </a:lnTo>
                <a:lnTo>
                  <a:pt x="40424" y="67310"/>
                </a:lnTo>
                <a:lnTo>
                  <a:pt x="40424" y="73660"/>
                </a:lnTo>
                <a:lnTo>
                  <a:pt x="33693" y="73660"/>
                </a:lnTo>
                <a:lnTo>
                  <a:pt x="33693" y="81280"/>
                </a:lnTo>
                <a:lnTo>
                  <a:pt x="13474" y="81280"/>
                </a:lnTo>
                <a:lnTo>
                  <a:pt x="13474" y="87630"/>
                </a:lnTo>
                <a:lnTo>
                  <a:pt x="6731" y="87630"/>
                </a:lnTo>
                <a:lnTo>
                  <a:pt x="6731" y="93980"/>
                </a:lnTo>
                <a:lnTo>
                  <a:pt x="0" y="93980"/>
                </a:lnTo>
                <a:lnTo>
                  <a:pt x="0" y="121920"/>
                </a:lnTo>
                <a:lnTo>
                  <a:pt x="13474" y="121920"/>
                </a:lnTo>
                <a:lnTo>
                  <a:pt x="13474" y="128270"/>
                </a:lnTo>
                <a:lnTo>
                  <a:pt x="20218" y="128270"/>
                </a:lnTo>
                <a:lnTo>
                  <a:pt x="20218" y="134620"/>
                </a:lnTo>
                <a:lnTo>
                  <a:pt x="26949" y="134620"/>
                </a:lnTo>
                <a:lnTo>
                  <a:pt x="26949" y="140970"/>
                </a:lnTo>
                <a:lnTo>
                  <a:pt x="47167" y="140970"/>
                </a:lnTo>
                <a:lnTo>
                  <a:pt x="47167" y="148590"/>
                </a:lnTo>
                <a:lnTo>
                  <a:pt x="60642" y="148590"/>
                </a:lnTo>
                <a:lnTo>
                  <a:pt x="60642" y="154940"/>
                </a:lnTo>
                <a:lnTo>
                  <a:pt x="67373" y="154940"/>
                </a:lnTo>
                <a:lnTo>
                  <a:pt x="67373" y="161290"/>
                </a:lnTo>
                <a:lnTo>
                  <a:pt x="80848" y="161290"/>
                </a:lnTo>
                <a:lnTo>
                  <a:pt x="80848" y="168910"/>
                </a:lnTo>
                <a:lnTo>
                  <a:pt x="101066" y="168910"/>
                </a:lnTo>
                <a:lnTo>
                  <a:pt x="101066" y="175260"/>
                </a:lnTo>
                <a:lnTo>
                  <a:pt x="107797" y="175260"/>
                </a:lnTo>
                <a:lnTo>
                  <a:pt x="107797" y="181610"/>
                </a:lnTo>
                <a:lnTo>
                  <a:pt x="121272" y="181610"/>
                </a:lnTo>
                <a:lnTo>
                  <a:pt x="121272" y="189230"/>
                </a:lnTo>
                <a:lnTo>
                  <a:pt x="148221" y="189230"/>
                </a:lnTo>
                <a:lnTo>
                  <a:pt x="148221" y="195580"/>
                </a:lnTo>
                <a:lnTo>
                  <a:pt x="175183" y="195580"/>
                </a:lnTo>
                <a:lnTo>
                  <a:pt x="175183" y="201930"/>
                </a:lnTo>
                <a:lnTo>
                  <a:pt x="195389" y="201930"/>
                </a:lnTo>
                <a:lnTo>
                  <a:pt x="195389" y="209550"/>
                </a:lnTo>
                <a:lnTo>
                  <a:pt x="336880" y="209550"/>
                </a:lnTo>
                <a:lnTo>
                  <a:pt x="336880" y="201930"/>
                </a:lnTo>
                <a:lnTo>
                  <a:pt x="357098" y="201930"/>
                </a:lnTo>
                <a:lnTo>
                  <a:pt x="357098" y="195580"/>
                </a:lnTo>
                <a:lnTo>
                  <a:pt x="390779" y="195580"/>
                </a:lnTo>
                <a:lnTo>
                  <a:pt x="390779" y="189230"/>
                </a:lnTo>
                <a:lnTo>
                  <a:pt x="410984" y="189230"/>
                </a:lnTo>
                <a:lnTo>
                  <a:pt x="410984" y="181610"/>
                </a:lnTo>
                <a:lnTo>
                  <a:pt x="417728" y="181610"/>
                </a:lnTo>
                <a:lnTo>
                  <a:pt x="417728" y="175260"/>
                </a:lnTo>
                <a:lnTo>
                  <a:pt x="437946" y="175260"/>
                </a:lnTo>
                <a:lnTo>
                  <a:pt x="437946" y="168910"/>
                </a:lnTo>
                <a:lnTo>
                  <a:pt x="444677" y="168910"/>
                </a:lnTo>
                <a:lnTo>
                  <a:pt x="444677" y="161290"/>
                </a:lnTo>
                <a:lnTo>
                  <a:pt x="444677" y="154940"/>
                </a:lnTo>
                <a:lnTo>
                  <a:pt x="458152" y="154940"/>
                </a:lnTo>
                <a:lnTo>
                  <a:pt x="458152" y="148590"/>
                </a:lnTo>
                <a:lnTo>
                  <a:pt x="464896" y="148590"/>
                </a:lnTo>
                <a:lnTo>
                  <a:pt x="464896" y="140970"/>
                </a:lnTo>
                <a:lnTo>
                  <a:pt x="485101" y="140970"/>
                </a:lnTo>
                <a:lnTo>
                  <a:pt x="485101" y="134620"/>
                </a:lnTo>
                <a:lnTo>
                  <a:pt x="491845" y="134620"/>
                </a:lnTo>
                <a:lnTo>
                  <a:pt x="491845" y="128270"/>
                </a:lnTo>
                <a:lnTo>
                  <a:pt x="498576" y="128270"/>
                </a:lnTo>
                <a:lnTo>
                  <a:pt x="498576" y="121920"/>
                </a:lnTo>
                <a:lnTo>
                  <a:pt x="498576" y="93980"/>
                </a:lnTo>
                <a:lnTo>
                  <a:pt x="498576" y="87630"/>
                </a:lnTo>
                <a:lnTo>
                  <a:pt x="498576" y="81280"/>
                </a:lnTo>
                <a:close/>
              </a:path>
            </a:pathLst>
          </a:custGeom>
          <a:solidFill>
            <a:srgbClr val="EEC74B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110" name="bg object 110"/>
          <p:cNvSpPr/>
          <p:nvPr/>
        </p:nvSpPr>
        <p:spPr>
          <a:xfrm>
            <a:off x="12133364" y="13080910"/>
            <a:ext cx="457462" cy="363220"/>
          </a:xfrm>
          <a:custGeom>
            <a:avLst/>
            <a:gdLst/>
            <a:ahLst/>
            <a:cxnLst/>
            <a:rect l="l" t="t" r="r" b="b"/>
            <a:pathLst>
              <a:path w="363854" h="363219">
                <a:moveTo>
                  <a:pt x="363816" y="303530"/>
                </a:moveTo>
                <a:lnTo>
                  <a:pt x="357085" y="303530"/>
                </a:lnTo>
                <a:lnTo>
                  <a:pt x="357085" y="295910"/>
                </a:lnTo>
                <a:lnTo>
                  <a:pt x="357085" y="289560"/>
                </a:lnTo>
                <a:lnTo>
                  <a:pt x="357085" y="269240"/>
                </a:lnTo>
                <a:lnTo>
                  <a:pt x="357085" y="262890"/>
                </a:lnTo>
                <a:lnTo>
                  <a:pt x="350342" y="262890"/>
                </a:lnTo>
                <a:lnTo>
                  <a:pt x="350342" y="242570"/>
                </a:lnTo>
                <a:lnTo>
                  <a:pt x="350342" y="228600"/>
                </a:lnTo>
                <a:lnTo>
                  <a:pt x="336867" y="228600"/>
                </a:lnTo>
                <a:lnTo>
                  <a:pt x="336867" y="222250"/>
                </a:lnTo>
                <a:lnTo>
                  <a:pt x="336867" y="215900"/>
                </a:lnTo>
                <a:lnTo>
                  <a:pt x="330136" y="215900"/>
                </a:lnTo>
                <a:lnTo>
                  <a:pt x="330136" y="208280"/>
                </a:lnTo>
                <a:lnTo>
                  <a:pt x="330136" y="201930"/>
                </a:lnTo>
                <a:lnTo>
                  <a:pt x="323392" y="201930"/>
                </a:lnTo>
                <a:lnTo>
                  <a:pt x="323392" y="187960"/>
                </a:lnTo>
                <a:lnTo>
                  <a:pt x="316661" y="187960"/>
                </a:lnTo>
                <a:lnTo>
                  <a:pt x="316661" y="175260"/>
                </a:lnTo>
                <a:lnTo>
                  <a:pt x="316661" y="161290"/>
                </a:lnTo>
                <a:lnTo>
                  <a:pt x="309918" y="161290"/>
                </a:lnTo>
                <a:lnTo>
                  <a:pt x="309918" y="154940"/>
                </a:lnTo>
                <a:lnTo>
                  <a:pt x="296443" y="154940"/>
                </a:lnTo>
                <a:lnTo>
                  <a:pt x="296443" y="148590"/>
                </a:lnTo>
                <a:lnTo>
                  <a:pt x="289712" y="148590"/>
                </a:lnTo>
                <a:lnTo>
                  <a:pt x="289712" y="140970"/>
                </a:lnTo>
                <a:lnTo>
                  <a:pt x="289712" y="134620"/>
                </a:lnTo>
                <a:lnTo>
                  <a:pt x="282968" y="134620"/>
                </a:lnTo>
                <a:lnTo>
                  <a:pt x="282968" y="128270"/>
                </a:lnTo>
                <a:lnTo>
                  <a:pt x="276237" y="128270"/>
                </a:lnTo>
                <a:lnTo>
                  <a:pt x="276237" y="120650"/>
                </a:lnTo>
                <a:lnTo>
                  <a:pt x="269494" y="120650"/>
                </a:lnTo>
                <a:lnTo>
                  <a:pt x="269494" y="114300"/>
                </a:lnTo>
                <a:lnTo>
                  <a:pt x="269494" y="100330"/>
                </a:lnTo>
                <a:lnTo>
                  <a:pt x="262763" y="100330"/>
                </a:lnTo>
                <a:lnTo>
                  <a:pt x="262763" y="93980"/>
                </a:lnTo>
                <a:lnTo>
                  <a:pt x="256019" y="93980"/>
                </a:lnTo>
                <a:lnTo>
                  <a:pt x="256019" y="87630"/>
                </a:lnTo>
                <a:lnTo>
                  <a:pt x="242544" y="87630"/>
                </a:lnTo>
                <a:lnTo>
                  <a:pt x="242544" y="81280"/>
                </a:lnTo>
                <a:lnTo>
                  <a:pt x="235813" y="81280"/>
                </a:lnTo>
                <a:lnTo>
                  <a:pt x="235813" y="73660"/>
                </a:lnTo>
                <a:lnTo>
                  <a:pt x="229069" y="73660"/>
                </a:lnTo>
                <a:lnTo>
                  <a:pt x="229069" y="67310"/>
                </a:lnTo>
                <a:lnTo>
                  <a:pt x="215595" y="67310"/>
                </a:lnTo>
                <a:lnTo>
                  <a:pt x="215595" y="60960"/>
                </a:lnTo>
                <a:lnTo>
                  <a:pt x="202120" y="60960"/>
                </a:lnTo>
                <a:lnTo>
                  <a:pt x="202120" y="53340"/>
                </a:lnTo>
                <a:lnTo>
                  <a:pt x="181902" y="53340"/>
                </a:lnTo>
                <a:lnTo>
                  <a:pt x="181902" y="46990"/>
                </a:lnTo>
                <a:lnTo>
                  <a:pt x="168427" y="46990"/>
                </a:lnTo>
                <a:lnTo>
                  <a:pt x="168427" y="40640"/>
                </a:lnTo>
                <a:lnTo>
                  <a:pt x="161696" y="40640"/>
                </a:lnTo>
                <a:lnTo>
                  <a:pt x="161696" y="33020"/>
                </a:lnTo>
                <a:lnTo>
                  <a:pt x="148221" y="33020"/>
                </a:lnTo>
                <a:lnTo>
                  <a:pt x="148221" y="26670"/>
                </a:lnTo>
                <a:lnTo>
                  <a:pt x="141490" y="26670"/>
                </a:lnTo>
                <a:lnTo>
                  <a:pt x="141490" y="20320"/>
                </a:lnTo>
                <a:lnTo>
                  <a:pt x="107797" y="20320"/>
                </a:lnTo>
                <a:lnTo>
                  <a:pt x="107797" y="13970"/>
                </a:lnTo>
                <a:lnTo>
                  <a:pt x="80848" y="13970"/>
                </a:lnTo>
                <a:lnTo>
                  <a:pt x="80848" y="6350"/>
                </a:lnTo>
                <a:lnTo>
                  <a:pt x="53898" y="6350"/>
                </a:lnTo>
                <a:lnTo>
                  <a:pt x="53898" y="0"/>
                </a:lnTo>
                <a:lnTo>
                  <a:pt x="0" y="0"/>
                </a:lnTo>
                <a:lnTo>
                  <a:pt x="0" y="6350"/>
                </a:lnTo>
                <a:lnTo>
                  <a:pt x="0" y="13970"/>
                </a:lnTo>
                <a:lnTo>
                  <a:pt x="0" y="67310"/>
                </a:lnTo>
                <a:lnTo>
                  <a:pt x="13474" y="67310"/>
                </a:lnTo>
                <a:lnTo>
                  <a:pt x="13474" y="100330"/>
                </a:lnTo>
                <a:lnTo>
                  <a:pt x="20205" y="100330"/>
                </a:lnTo>
                <a:lnTo>
                  <a:pt x="20205" y="114300"/>
                </a:lnTo>
                <a:lnTo>
                  <a:pt x="26936" y="114300"/>
                </a:lnTo>
                <a:lnTo>
                  <a:pt x="26936" y="120650"/>
                </a:lnTo>
                <a:lnTo>
                  <a:pt x="26936" y="128270"/>
                </a:lnTo>
                <a:lnTo>
                  <a:pt x="26936" y="134620"/>
                </a:lnTo>
                <a:lnTo>
                  <a:pt x="26936" y="140970"/>
                </a:lnTo>
                <a:lnTo>
                  <a:pt x="33680" y="140970"/>
                </a:lnTo>
                <a:lnTo>
                  <a:pt x="33680" y="148590"/>
                </a:lnTo>
                <a:lnTo>
                  <a:pt x="40424" y="148590"/>
                </a:lnTo>
                <a:lnTo>
                  <a:pt x="40424" y="154940"/>
                </a:lnTo>
                <a:lnTo>
                  <a:pt x="40424" y="161290"/>
                </a:lnTo>
                <a:lnTo>
                  <a:pt x="47155" y="161290"/>
                </a:lnTo>
                <a:lnTo>
                  <a:pt x="47155" y="175260"/>
                </a:lnTo>
                <a:lnTo>
                  <a:pt x="53898" y="175260"/>
                </a:lnTo>
                <a:lnTo>
                  <a:pt x="53898" y="187960"/>
                </a:lnTo>
                <a:lnTo>
                  <a:pt x="53898" y="201930"/>
                </a:lnTo>
                <a:lnTo>
                  <a:pt x="60629" y="201930"/>
                </a:lnTo>
                <a:lnTo>
                  <a:pt x="60629" y="208280"/>
                </a:lnTo>
                <a:lnTo>
                  <a:pt x="67373" y="208280"/>
                </a:lnTo>
                <a:lnTo>
                  <a:pt x="67373" y="215900"/>
                </a:lnTo>
                <a:lnTo>
                  <a:pt x="74104" y="215900"/>
                </a:lnTo>
                <a:lnTo>
                  <a:pt x="74104" y="222250"/>
                </a:lnTo>
                <a:lnTo>
                  <a:pt x="80848" y="222250"/>
                </a:lnTo>
                <a:lnTo>
                  <a:pt x="80848" y="228600"/>
                </a:lnTo>
                <a:lnTo>
                  <a:pt x="87579" y="228600"/>
                </a:lnTo>
                <a:lnTo>
                  <a:pt x="87579" y="242570"/>
                </a:lnTo>
                <a:lnTo>
                  <a:pt x="107797" y="242570"/>
                </a:lnTo>
                <a:lnTo>
                  <a:pt x="107797" y="262890"/>
                </a:lnTo>
                <a:lnTo>
                  <a:pt x="128003" y="262890"/>
                </a:lnTo>
                <a:lnTo>
                  <a:pt x="128003" y="269240"/>
                </a:lnTo>
                <a:lnTo>
                  <a:pt x="134747" y="269240"/>
                </a:lnTo>
                <a:lnTo>
                  <a:pt x="134747" y="289560"/>
                </a:lnTo>
                <a:lnTo>
                  <a:pt x="148221" y="289560"/>
                </a:lnTo>
                <a:lnTo>
                  <a:pt x="148221" y="295910"/>
                </a:lnTo>
                <a:lnTo>
                  <a:pt x="161696" y="295910"/>
                </a:lnTo>
                <a:lnTo>
                  <a:pt x="161696" y="303530"/>
                </a:lnTo>
                <a:lnTo>
                  <a:pt x="181902" y="303530"/>
                </a:lnTo>
                <a:lnTo>
                  <a:pt x="181902" y="309880"/>
                </a:lnTo>
                <a:lnTo>
                  <a:pt x="188645" y="309880"/>
                </a:lnTo>
                <a:lnTo>
                  <a:pt x="188645" y="316230"/>
                </a:lnTo>
                <a:lnTo>
                  <a:pt x="202120" y="316230"/>
                </a:lnTo>
                <a:lnTo>
                  <a:pt x="202120" y="323850"/>
                </a:lnTo>
                <a:lnTo>
                  <a:pt x="215595" y="323850"/>
                </a:lnTo>
                <a:lnTo>
                  <a:pt x="215595" y="336550"/>
                </a:lnTo>
                <a:lnTo>
                  <a:pt x="249288" y="336550"/>
                </a:lnTo>
                <a:lnTo>
                  <a:pt x="249288" y="342900"/>
                </a:lnTo>
                <a:lnTo>
                  <a:pt x="256019" y="342900"/>
                </a:lnTo>
                <a:lnTo>
                  <a:pt x="256019" y="350520"/>
                </a:lnTo>
                <a:lnTo>
                  <a:pt x="269494" y="350520"/>
                </a:lnTo>
                <a:lnTo>
                  <a:pt x="269494" y="356870"/>
                </a:lnTo>
                <a:lnTo>
                  <a:pt x="336867" y="356870"/>
                </a:lnTo>
                <a:lnTo>
                  <a:pt x="336867" y="363220"/>
                </a:lnTo>
                <a:lnTo>
                  <a:pt x="363816" y="363220"/>
                </a:lnTo>
                <a:lnTo>
                  <a:pt x="363816" y="356870"/>
                </a:lnTo>
                <a:lnTo>
                  <a:pt x="363816" y="350520"/>
                </a:lnTo>
                <a:lnTo>
                  <a:pt x="363816" y="309880"/>
                </a:lnTo>
                <a:lnTo>
                  <a:pt x="363816" y="303530"/>
                </a:lnTo>
                <a:close/>
              </a:path>
            </a:pathLst>
          </a:custGeom>
          <a:solidFill>
            <a:srgbClr val="EEC74B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111" name="bg object 111"/>
          <p:cNvSpPr/>
          <p:nvPr/>
        </p:nvSpPr>
        <p:spPr>
          <a:xfrm>
            <a:off x="12607734" y="12932319"/>
            <a:ext cx="271443" cy="458470"/>
          </a:xfrm>
          <a:custGeom>
            <a:avLst/>
            <a:gdLst/>
            <a:ahLst/>
            <a:cxnLst/>
            <a:rect l="l" t="t" r="r" b="b"/>
            <a:pathLst>
              <a:path w="215900" h="458469">
                <a:moveTo>
                  <a:pt x="215595" y="142240"/>
                </a:moveTo>
                <a:lnTo>
                  <a:pt x="208851" y="142240"/>
                </a:lnTo>
                <a:lnTo>
                  <a:pt x="208851" y="107950"/>
                </a:lnTo>
                <a:lnTo>
                  <a:pt x="195376" y="107950"/>
                </a:lnTo>
                <a:lnTo>
                  <a:pt x="195376" y="81280"/>
                </a:lnTo>
                <a:lnTo>
                  <a:pt x="195376" y="74930"/>
                </a:lnTo>
                <a:lnTo>
                  <a:pt x="188645" y="74930"/>
                </a:lnTo>
                <a:lnTo>
                  <a:pt x="188645" y="67310"/>
                </a:lnTo>
                <a:lnTo>
                  <a:pt x="188645" y="54610"/>
                </a:lnTo>
                <a:lnTo>
                  <a:pt x="181902" y="54610"/>
                </a:lnTo>
                <a:lnTo>
                  <a:pt x="181902" y="40640"/>
                </a:lnTo>
                <a:lnTo>
                  <a:pt x="175171" y="40640"/>
                </a:lnTo>
                <a:lnTo>
                  <a:pt x="175171" y="34290"/>
                </a:lnTo>
                <a:lnTo>
                  <a:pt x="168427" y="34290"/>
                </a:lnTo>
                <a:lnTo>
                  <a:pt x="168427" y="26670"/>
                </a:lnTo>
                <a:lnTo>
                  <a:pt x="161696" y="26670"/>
                </a:lnTo>
                <a:lnTo>
                  <a:pt x="161696" y="0"/>
                </a:lnTo>
                <a:lnTo>
                  <a:pt x="53898" y="0"/>
                </a:lnTo>
                <a:lnTo>
                  <a:pt x="53898" y="26670"/>
                </a:lnTo>
                <a:lnTo>
                  <a:pt x="47155" y="26670"/>
                </a:lnTo>
                <a:lnTo>
                  <a:pt x="47155" y="34290"/>
                </a:lnTo>
                <a:lnTo>
                  <a:pt x="47155" y="40640"/>
                </a:lnTo>
                <a:lnTo>
                  <a:pt x="40424" y="40640"/>
                </a:lnTo>
                <a:lnTo>
                  <a:pt x="40424" y="54610"/>
                </a:lnTo>
                <a:lnTo>
                  <a:pt x="33680" y="54610"/>
                </a:lnTo>
                <a:lnTo>
                  <a:pt x="33680" y="67310"/>
                </a:lnTo>
                <a:lnTo>
                  <a:pt x="26936" y="67310"/>
                </a:lnTo>
                <a:lnTo>
                  <a:pt x="26936" y="74930"/>
                </a:lnTo>
                <a:lnTo>
                  <a:pt x="20205" y="74930"/>
                </a:lnTo>
                <a:lnTo>
                  <a:pt x="20205" y="81280"/>
                </a:lnTo>
                <a:lnTo>
                  <a:pt x="13474" y="81280"/>
                </a:lnTo>
                <a:lnTo>
                  <a:pt x="13474" y="107950"/>
                </a:lnTo>
                <a:lnTo>
                  <a:pt x="6731" y="107950"/>
                </a:lnTo>
                <a:lnTo>
                  <a:pt x="6731" y="142240"/>
                </a:lnTo>
                <a:lnTo>
                  <a:pt x="6731" y="162560"/>
                </a:lnTo>
                <a:lnTo>
                  <a:pt x="0" y="162560"/>
                </a:lnTo>
                <a:lnTo>
                  <a:pt x="0" y="248920"/>
                </a:lnTo>
                <a:lnTo>
                  <a:pt x="6731" y="248920"/>
                </a:lnTo>
                <a:lnTo>
                  <a:pt x="6731" y="276860"/>
                </a:lnTo>
                <a:lnTo>
                  <a:pt x="6731" y="289560"/>
                </a:lnTo>
                <a:lnTo>
                  <a:pt x="13474" y="289560"/>
                </a:lnTo>
                <a:lnTo>
                  <a:pt x="13474" y="323850"/>
                </a:lnTo>
                <a:lnTo>
                  <a:pt x="26936" y="323850"/>
                </a:lnTo>
                <a:lnTo>
                  <a:pt x="26936" y="350520"/>
                </a:lnTo>
                <a:lnTo>
                  <a:pt x="26936" y="356870"/>
                </a:lnTo>
                <a:lnTo>
                  <a:pt x="26936" y="364490"/>
                </a:lnTo>
                <a:lnTo>
                  <a:pt x="26936" y="370840"/>
                </a:lnTo>
                <a:lnTo>
                  <a:pt x="33680" y="370840"/>
                </a:lnTo>
                <a:lnTo>
                  <a:pt x="33680" y="377190"/>
                </a:lnTo>
                <a:lnTo>
                  <a:pt x="47155" y="377190"/>
                </a:lnTo>
                <a:lnTo>
                  <a:pt x="47155" y="384810"/>
                </a:lnTo>
                <a:lnTo>
                  <a:pt x="47155" y="397510"/>
                </a:lnTo>
                <a:lnTo>
                  <a:pt x="53898" y="397510"/>
                </a:lnTo>
                <a:lnTo>
                  <a:pt x="53898" y="405130"/>
                </a:lnTo>
                <a:lnTo>
                  <a:pt x="60629" y="405130"/>
                </a:lnTo>
                <a:lnTo>
                  <a:pt x="60629" y="411480"/>
                </a:lnTo>
                <a:lnTo>
                  <a:pt x="60629" y="417830"/>
                </a:lnTo>
                <a:lnTo>
                  <a:pt x="67373" y="417830"/>
                </a:lnTo>
                <a:lnTo>
                  <a:pt x="67373" y="431800"/>
                </a:lnTo>
                <a:lnTo>
                  <a:pt x="80848" y="431800"/>
                </a:lnTo>
                <a:lnTo>
                  <a:pt x="80848" y="438150"/>
                </a:lnTo>
                <a:lnTo>
                  <a:pt x="80848" y="444500"/>
                </a:lnTo>
                <a:lnTo>
                  <a:pt x="87579" y="444500"/>
                </a:lnTo>
                <a:lnTo>
                  <a:pt x="87579" y="452120"/>
                </a:lnTo>
                <a:lnTo>
                  <a:pt x="94322" y="452120"/>
                </a:lnTo>
                <a:lnTo>
                  <a:pt x="94322" y="458470"/>
                </a:lnTo>
                <a:lnTo>
                  <a:pt x="128003" y="458470"/>
                </a:lnTo>
                <a:lnTo>
                  <a:pt x="128003" y="452120"/>
                </a:lnTo>
                <a:lnTo>
                  <a:pt x="134747" y="452120"/>
                </a:lnTo>
                <a:lnTo>
                  <a:pt x="134747" y="444500"/>
                </a:lnTo>
                <a:lnTo>
                  <a:pt x="134747" y="438150"/>
                </a:lnTo>
                <a:lnTo>
                  <a:pt x="141478" y="438150"/>
                </a:lnTo>
                <a:lnTo>
                  <a:pt x="141478" y="431800"/>
                </a:lnTo>
                <a:lnTo>
                  <a:pt x="148221" y="431800"/>
                </a:lnTo>
                <a:lnTo>
                  <a:pt x="148221" y="417830"/>
                </a:lnTo>
                <a:lnTo>
                  <a:pt x="154952" y="417830"/>
                </a:lnTo>
                <a:lnTo>
                  <a:pt x="154952" y="411480"/>
                </a:lnTo>
                <a:lnTo>
                  <a:pt x="161696" y="411480"/>
                </a:lnTo>
                <a:lnTo>
                  <a:pt x="161696" y="405130"/>
                </a:lnTo>
                <a:lnTo>
                  <a:pt x="161696" y="397510"/>
                </a:lnTo>
                <a:lnTo>
                  <a:pt x="161696" y="384810"/>
                </a:lnTo>
                <a:lnTo>
                  <a:pt x="168427" y="384810"/>
                </a:lnTo>
                <a:lnTo>
                  <a:pt x="168427" y="377190"/>
                </a:lnTo>
                <a:lnTo>
                  <a:pt x="175171" y="377190"/>
                </a:lnTo>
                <a:lnTo>
                  <a:pt x="175171" y="370840"/>
                </a:lnTo>
                <a:lnTo>
                  <a:pt x="175171" y="364490"/>
                </a:lnTo>
                <a:lnTo>
                  <a:pt x="181902" y="364490"/>
                </a:lnTo>
                <a:lnTo>
                  <a:pt x="181902" y="356870"/>
                </a:lnTo>
                <a:lnTo>
                  <a:pt x="188645" y="356870"/>
                </a:lnTo>
                <a:lnTo>
                  <a:pt x="188645" y="350520"/>
                </a:lnTo>
                <a:lnTo>
                  <a:pt x="195376" y="350520"/>
                </a:lnTo>
                <a:lnTo>
                  <a:pt x="195376" y="323850"/>
                </a:lnTo>
                <a:lnTo>
                  <a:pt x="202120" y="323850"/>
                </a:lnTo>
                <a:lnTo>
                  <a:pt x="202120" y="289560"/>
                </a:lnTo>
                <a:lnTo>
                  <a:pt x="202120" y="276860"/>
                </a:lnTo>
                <a:lnTo>
                  <a:pt x="208851" y="276860"/>
                </a:lnTo>
                <a:lnTo>
                  <a:pt x="208851" y="248920"/>
                </a:lnTo>
                <a:lnTo>
                  <a:pt x="215595" y="248920"/>
                </a:lnTo>
                <a:lnTo>
                  <a:pt x="215595" y="162560"/>
                </a:lnTo>
                <a:lnTo>
                  <a:pt x="215595" y="142240"/>
                </a:lnTo>
                <a:close/>
              </a:path>
            </a:pathLst>
          </a:custGeom>
          <a:solidFill>
            <a:srgbClr val="EEC74B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112" name="bg object 112"/>
          <p:cNvSpPr/>
          <p:nvPr/>
        </p:nvSpPr>
        <p:spPr>
          <a:xfrm>
            <a:off x="11286267" y="13329829"/>
            <a:ext cx="296991" cy="222250"/>
          </a:xfrm>
          <a:custGeom>
            <a:avLst/>
            <a:gdLst/>
            <a:ahLst/>
            <a:cxnLst/>
            <a:rect l="l" t="t" r="r" b="b"/>
            <a:pathLst>
              <a:path w="236220" h="222250">
                <a:moveTo>
                  <a:pt x="235813" y="74930"/>
                </a:moveTo>
                <a:lnTo>
                  <a:pt x="229069" y="74930"/>
                </a:lnTo>
                <a:lnTo>
                  <a:pt x="229069" y="67310"/>
                </a:lnTo>
                <a:lnTo>
                  <a:pt x="222338" y="67310"/>
                </a:lnTo>
                <a:lnTo>
                  <a:pt x="222338" y="60960"/>
                </a:lnTo>
                <a:lnTo>
                  <a:pt x="215607" y="60960"/>
                </a:lnTo>
                <a:lnTo>
                  <a:pt x="215607" y="54610"/>
                </a:lnTo>
                <a:lnTo>
                  <a:pt x="215607" y="40640"/>
                </a:lnTo>
                <a:lnTo>
                  <a:pt x="208864" y="40640"/>
                </a:lnTo>
                <a:lnTo>
                  <a:pt x="208864" y="34290"/>
                </a:lnTo>
                <a:lnTo>
                  <a:pt x="195389" y="34290"/>
                </a:lnTo>
                <a:lnTo>
                  <a:pt x="195389" y="20320"/>
                </a:lnTo>
                <a:lnTo>
                  <a:pt x="188645" y="20320"/>
                </a:lnTo>
                <a:lnTo>
                  <a:pt x="188645" y="13970"/>
                </a:lnTo>
                <a:lnTo>
                  <a:pt x="175171" y="13970"/>
                </a:lnTo>
                <a:lnTo>
                  <a:pt x="175171" y="7620"/>
                </a:lnTo>
                <a:lnTo>
                  <a:pt x="161696" y="7620"/>
                </a:lnTo>
                <a:lnTo>
                  <a:pt x="161696" y="0"/>
                </a:lnTo>
                <a:lnTo>
                  <a:pt x="80848" y="0"/>
                </a:lnTo>
                <a:lnTo>
                  <a:pt x="80848" y="7620"/>
                </a:lnTo>
                <a:lnTo>
                  <a:pt x="60642" y="7620"/>
                </a:lnTo>
                <a:lnTo>
                  <a:pt x="60642" y="13970"/>
                </a:lnTo>
                <a:lnTo>
                  <a:pt x="53898" y="13970"/>
                </a:lnTo>
                <a:lnTo>
                  <a:pt x="53898" y="20320"/>
                </a:lnTo>
                <a:lnTo>
                  <a:pt x="40424" y="20320"/>
                </a:lnTo>
                <a:lnTo>
                  <a:pt x="40424" y="34290"/>
                </a:lnTo>
                <a:lnTo>
                  <a:pt x="26949" y="34290"/>
                </a:lnTo>
                <a:lnTo>
                  <a:pt x="26949" y="40640"/>
                </a:lnTo>
                <a:lnTo>
                  <a:pt x="20218" y="40640"/>
                </a:lnTo>
                <a:lnTo>
                  <a:pt x="20218" y="54610"/>
                </a:lnTo>
                <a:lnTo>
                  <a:pt x="13474" y="54610"/>
                </a:lnTo>
                <a:lnTo>
                  <a:pt x="13474" y="60960"/>
                </a:lnTo>
                <a:lnTo>
                  <a:pt x="13474" y="67310"/>
                </a:lnTo>
                <a:lnTo>
                  <a:pt x="6731" y="67310"/>
                </a:lnTo>
                <a:lnTo>
                  <a:pt x="6731" y="74930"/>
                </a:lnTo>
                <a:lnTo>
                  <a:pt x="0" y="74930"/>
                </a:lnTo>
                <a:lnTo>
                  <a:pt x="0" y="142240"/>
                </a:lnTo>
                <a:lnTo>
                  <a:pt x="6731" y="142240"/>
                </a:lnTo>
                <a:lnTo>
                  <a:pt x="6731" y="154940"/>
                </a:lnTo>
                <a:lnTo>
                  <a:pt x="20218" y="154940"/>
                </a:lnTo>
                <a:lnTo>
                  <a:pt x="20218" y="162560"/>
                </a:lnTo>
                <a:lnTo>
                  <a:pt x="20218" y="168910"/>
                </a:lnTo>
                <a:lnTo>
                  <a:pt x="26949" y="168910"/>
                </a:lnTo>
                <a:lnTo>
                  <a:pt x="26949" y="181610"/>
                </a:lnTo>
                <a:lnTo>
                  <a:pt x="26949" y="189230"/>
                </a:lnTo>
                <a:lnTo>
                  <a:pt x="33693" y="189230"/>
                </a:lnTo>
                <a:lnTo>
                  <a:pt x="33693" y="195580"/>
                </a:lnTo>
                <a:lnTo>
                  <a:pt x="47167" y="195580"/>
                </a:lnTo>
                <a:lnTo>
                  <a:pt x="47167" y="201930"/>
                </a:lnTo>
                <a:lnTo>
                  <a:pt x="60642" y="201930"/>
                </a:lnTo>
                <a:lnTo>
                  <a:pt x="60642" y="209550"/>
                </a:lnTo>
                <a:lnTo>
                  <a:pt x="67373" y="209550"/>
                </a:lnTo>
                <a:lnTo>
                  <a:pt x="67373" y="215900"/>
                </a:lnTo>
                <a:lnTo>
                  <a:pt x="80848" y="215900"/>
                </a:lnTo>
                <a:lnTo>
                  <a:pt x="80848" y="222250"/>
                </a:lnTo>
                <a:lnTo>
                  <a:pt x="154965" y="222250"/>
                </a:lnTo>
                <a:lnTo>
                  <a:pt x="154965" y="215900"/>
                </a:lnTo>
                <a:lnTo>
                  <a:pt x="175171" y="215900"/>
                </a:lnTo>
                <a:lnTo>
                  <a:pt x="175171" y="209550"/>
                </a:lnTo>
                <a:lnTo>
                  <a:pt x="175171" y="201930"/>
                </a:lnTo>
                <a:lnTo>
                  <a:pt x="195389" y="201930"/>
                </a:lnTo>
                <a:lnTo>
                  <a:pt x="195389" y="195580"/>
                </a:lnTo>
                <a:lnTo>
                  <a:pt x="202120" y="195580"/>
                </a:lnTo>
                <a:lnTo>
                  <a:pt x="202120" y="189230"/>
                </a:lnTo>
                <a:lnTo>
                  <a:pt x="208864" y="189230"/>
                </a:lnTo>
                <a:lnTo>
                  <a:pt x="208864" y="181610"/>
                </a:lnTo>
                <a:lnTo>
                  <a:pt x="215607" y="181610"/>
                </a:lnTo>
                <a:lnTo>
                  <a:pt x="215607" y="168910"/>
                </a:lnTo>
                <a:lnTo>
                  <a:pt x="222338" y="168910"/>
                </a:lnTo>
                <a:lnTo>
                  <a:pt x="222338" y="162560"/>
                </a:lnTo>
                <a:lnTo>
                  <a:pt x="229069" y="162560"/>
                </a:lnTo>
                <a:lnTo>
                  <a:pt x="229069" y="154940"/>
                </a:lnTo>
                <a:lnTo>
                  <a:pt x="229069" y="142240"/>
                </a:lnTo>
                <a:lnTo>
                  <a:pt x="235813" y="142240"/>
                </a:lnTo>
                <a:lnTo>
                  <a:pt x="235813" y="74930"/>
                </a:lnTo>
                <a:close/>
              </a:path>
            </a:pathLst>
          </a:custGeom>
          <a:solidFill>
            <a:srgbClr val="EEC74B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113" name="bg object 113"/>
          <p:cNvSpPr/>
          <p:nvPr/>
        </p:nvSpPr>
        <p:spPr>
          <a:xfrm>
            <a:off x="10481533" y="13350149"/>
            <a:ext cx="288209" cy="228600"/>
          </a:xfrm>
          <a:custGeom>
            <a:avLst/>
            <a:gdLst/>
            <a:ahLst/>
            <a:cxnLst/>
            <a:rect l="l" t="t" r="r" b="b"/>
            <a:pathLst>
              <a:path w="229234" h="228600">
                <a:moveTo>
                  <a:pt x="229069" y="93980"/>
                </a:moveTo>
                <a:lnTo>
                  <a:pt x="222338" y="93980"/>
                </a:lnTo>
                <a:lnTo>
                  <a:pt x="222338" y="67310"/>
                </a:lnTo>
                <a:lnTo>
                  <a:pt x="215595" y="67310"/>
                </a:lnTo>
                <a:lnTo>
                  <a:pt x="215595" y="54610"/>
                </a:lnTo>
                <a:lnTo>
                  <a:pt x="215595" y="46990"/>
                </a:lnTo>
                <a:lnTo>
                  <a:pt x="202133" y="46990"/>
                </a:lnTo>
                <a:lnTo>
                  <a:pt x="202133" y="40640"/>
                </a:lnTo>
                <a:lnTo>
                  <a:pt x="202133" y="34290"/>
                </a:lnTo>
                <a:lnTo>
                  <a:pt x="195389" y="34290"/>
                </a:lnTo>
                <a:lnTo>
                  <a:pt x="195389" y="26670"/>
                </a:lnTo>
                <a:lnTo>
                  <a:pt x="181914" y="26670"/>
                </a:lnTo>
                <a:lnTo>
                  <a:pt x="181914" y="20320"/>
                </a:lnTo>
                <a:lnTo>
                  <a:pt x="181914" y="13970"/>
                </a:lnTo>
                <a:lnTo>
                  <a:pt x="161696" y="13970"/>
                </a:lnTo>
                <a:lnTo>
                  <a:pt x="161696" y="6350"/>
                </a:lnTo>
                <a:lnTo>
                  <a:pt x="148221" y="6350"/>
                </a:lnTo>
                <a:lnTo>
                  <a:pt x="148221" y="0"/>
                </a:lnTo>
                <a:lnTo>
                  <a:pt x="74104" y="0"/>
                </a:lnTo>
                <a:lnTo>
                  <a:pt x="74104" y="6350"/>
                </a:lnTo>
                <a:lnTo>
                  <a:pt x="74104" y="13970"/>
                </a:lnTo>
                <a:lnTo>
                  <a:pt x="60642" y="13970"/>
                </a:lnTo>
                <a:lnTo>
                  <a:pt x="60642" y="20320"/>
                </a:lnTo>
                <a:lnTo>
                  <a:pt x="47167" y="20320"/>
                </a:lnTo>
                <a:lnTo>
                  <a:pt x="47167" y="26670"/>
                </a:lnTo>
                <a:lnTo>
                  <a:pt x="40424" y="26670"/>
                </a:lnTo>
                <a:lnTo>
                  <a:pt x="40424" y="34290"/>
                </a:lnTo>
                <a:lnTo>
                  <a:pt x="33693" y="34290"/>
                </a:lnTo>
                <a:lnTo>
                  <a:pt x="33693" y="40640"/>
                </a:lnTo>
                <a:lnTo>
                  <a:pt x="26949" y="40640"/>
                </a:lnTo>
                <a:lnTo>
                  <a:pt x="26949" y="46990"/>
                </a:lnTo>
                <a:lnTo>
                  <a:pt x="20205" y="46990"/>
                </a:lnTo>
                <a:lnTo>
                  <a:pt x="20205" y="54610"/>
                </a:lnTo>
                <a:lnTo>
                  <a:pt x="13474" y="54610"/>
                </a:lnTo>
                <a:lnTo>
                  <a:pt x="13474" y="67310"/>
                </a:lnTo>
                <a:lnTo>
                  <a:pt x="6743" y="67310"/>
                </a:lnTo>
                <a:lnTo>
                  <a:pt x="6743" y="93980"/>
                </a:lnTo>
                <a:lnTo>
                  <a:pt x="6743" y="101600"/>
                </a:lnTo>
                <a:lnTo>
                  <a:pt x="0" y="101600"/>
                </a:lnTo>
                <a:lnTo>
                  <a:pt x="0" y="142240"/>
                </a:lnTo>
                <a:lnTo>
                  <a:pt x="0" y="148590"/>
                </a:lnTo>
                <a:lnTo>
                  <a:pt x="6743" y="148590"/>
                </a:lnTo>
                <a:lnTo>
                  <a:pt x="6743" y="161290"/>
                </a:lnTo>
                <a:lnTo>
                  <a:pt x="13474" y="161290"/>
                </a:lnTo>
                <a:lnTo>
                  <a:pt x="13474" y="168910"/>
                </a:lnTo>
                <a:lnTo>
                  <a:pt x="13474" y="175260"/>
                </a:lnTo>
                <a:lnTo>
                  <a:pt x="20205" y="175260"/>
                </a:lnTo>
                <a:lnTo>
                  <a:pt x="20205" y="181610"/>
                </a:lnTo>
                <a:lnTo>
                  <a:pt x="26949" y="181610"/>
                </a:lnTo>
                <a:lnTo>
                  <a:pt x="26949" y="189230"/>
                </a:lnTo>
                <a:lnTo>
                  <a:pt x="33693" y="189230"/>
                </a:lnTo>
                <a:lnTo>
                  <a:pt x="33693" y="195580"/>
                </a:lnTo>
                <a:lnTo>
                  <a:pt x="40424" y="195580"/>
                </a:lnTo>
                <a:lnTo>
                  <a:pt x="40424" y="201930"/>
                </a:lnTo>
                <a:lnTo>
                  <a:pt x="40424" y="209550"/>
                </a:lnTo>
                <a:lnTo>
                  <a:pt x="47167" y="209550"/>
                </a:lnTo>
                <a:lnTo>
                  <a:pt x="47167" y="215900"/>
                </a:lnTo>
                <a:lnTo>
                  <a:pt x="53898" y="215900"/>
                </a:lnTo>
                <a:lnTo>
                  <a:pt x="53898" y="222250"/>
                </a:lnTo>
                <a:lnTo>
                  <a:pt x="74104" y="222250"/>
                </a:lnTo>
                <a:lnTo>
                  <a:pt x="74104" y="228600"/>
                </a:lnTo>
                <a:lnTo>
                  <a:pt x="154965" y="228600"/>
                </a:lnTo>
                <a:lnTo>
                  <a:pt x="154965" y="222250"/>
                </a:lnTo>
                <a:lnTo>
                  <a:pt x="168440" y="222250"/>
                </a:lnTo>
                <a:lnTo>
                  <a:pt x="168440" y="215900"/>
                </a:lnTo>
                <a:lnTo>
                  <a:pt x="181914" y="215900"/>
                </a:lnTo>
                <a:lnTo>
                  <a:pt x="181914" y="209550"/>
                </a:lnTo>
                <a:lnTo>
                  <a:pt x="188658" y="209550"/>
                </a:lnTo>
                <a:lnTo>
                  <a:pt x="188658" y="201930"/>
                </a:lnTo>
                <a:lnTo>
                  <a:pt x="195389" y="201930"/>
                </a:lnTo>
                <a:lnTo>
                  <a:pt x="195389" y="195580"/>
                </a:lnTo>
                <a:lnTo>
                  <a:pt x="202133" y="195580"/>
                </a:lnTo>
                <a:lnTo>
                  <a:pt x="202133" y="189230"/>
                </a:lnTo>
                <a:lnTo>
                  <a:pt x="208864" y="189230"/>
                </a:lnTo>
                <a:lnTo>
                  <a:pt x="208864" y="181610"/>
                </a:lnTo>
                <a:lnTo>
                  <a:pt x="208864" y="175260"/>
                </a:lnTo>
                <a:lnTo>
                  <a:pt x="215595" y="175260"/>
                </a:lnTo>
                <a:lnTo>
                  <a:pt x="215595" y="168910"/>
                </a:lnTo>
                <a:lnTo>
                  <a:pt x="222338" y="168910"/>
                </a:lnTo>
                <a:lnTo>
                  <a:pt x="222338" y="161290"/>
                </a:lnTo>
                <a:lnTo>
                  <a:pt x="222338" y="148590"/>
                </a:lnTo>
                <a:lnTo>
                  <a:pt x="222338" y="142240"/>
                </a:lnTo>
                <a:lnTo>
                  <a:pt x="229069" y="142240"/>
                </a:lnTo>
                <a:lnTo>
                  <a:pt x="229069" y="101600"/>
                </a:lnTo>
                <a:lnTo>
                  <a:pt x="229069" y="93980"/>
                </a:lnTo>
                <a:close/>
              </a:path>
            </a:pathLst>
          </a:custGeom>
          <a:solidFill>
            <a:srgbClr val="EEC74B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114" name="bg object 114"/>
          <p:cNvSpPr/>
          <p:nvPr/>
        </p:nvSpPr>
        <p:spPr>
          <a:xfrm>
            <a:off x="10634005" y="13707019"/>
            <a:ext cx="288209" cy="222250"/>
          </a:xfrm>
          <a:custGeom>
            <a:avLst/>
            <a:gdLst/>
            <a:ahLst/>
            <a:cxnLst/>
            <a:rect l="l" t="t" r="r" b="b"/>
            <a:pathLst>
              <a:path w="229234" h="222250">
                <a:moveTo>
                  <a:pt x="229082" y="67310"/>
                </a:moveTo>
                <a:lnTo>
                  <a:pt x="222338" y="67310"/>
                </a:lnTo>
                <a:lnTo>
                  <a:pt x="222338" y="60960"/>
                </a:lnTo>
                <a:lnTo>
                  <a:pt x="222338" y="54610"/>
                </a:lnTo>
                <a:lnTo>
                  <a:pt x="215607" y="54610"/>
                </a:lnTo>
                <a:lnTo>
                  <a:pt x="215607" y="46990"/>
                </a:lnTo>
                <a:lnTo>
                  <a:pt x="215607" y="40640"/>
                </a:lnTo>
                <a:lnTo>
                  <a:pt x="208864" y="40640"/>
                </a:lnTo>
                <a:lnTo>
                  <a:pt x="208864" y="34290"/>
                </a:lnTo>
                <a:lnTo>
                  <a:pt x="202133" y="34290"/>
                </a:lnTo>
                <a:lnTo>
                  <a:pt x="202133" y="27940"/>
                </a:lnTo>
                <a:lnTo>
                  <a:pt x="188658" y="27940"/>
                </a:lnTo>
                <a:lnTo>
                  <a:pt x="188658" y="20320"/>
                </a:lnTo>
                <a:lnTo>
                  <a:pt x="181914" y="20320"/>
                </a:lnTo>
                <a:lnTo>
                  <a:pt x="181914" y="13970"/>
                </a:lnTo>
                <a:lnTo>
                  <a:pt x="175183" y="13970"/>
                </a:lnTo>
                <a:lnTo>
                  <a:pt x="175183" y="7620"/>
                </a:lnTo>
                <a:lnTo>
                  <a:pt x="154965" y="7620"/>
                </a:lnTo>
                <a:lnTo>
                  <a:pt x="154965" y="0"/>
                </a:lnTo>
                <a:lnTo>
                  <a:pt x="87591" y="0"/>
                </a:lnTo>
                <a:lnTo>
                  <a:pt x="87591" y="7620"/>
                </a:lnTo>
                <a:lnTo>
                  <a:pt x="60642" y="7620"/>
                </a:lnTo>
                <a:lnTo>
                  <a:pt x="60642" y="13970"/>
                </a:lnTo>
                <a:lnTo>
                  <a:pt x="40424" y="13970"/>
                </a:lnTo>
                <a:lnTo>
                  <a:pt x="40424" y="20320"/>
                </a:lnTo>
                <a:lnTo>
                  <a:pt x="33693" y="20320"/>
                </a:lnTo>
                <a:lnTo>
                  <a:pt x="33693" y="27940"/>
                </a:lnTo>
                <a:lnTo>
                  <a:pt x="33693" y="34290"/>
                </a:lnTo>
                <a:lnTo>
                  <a:pt x="26949" y="34290"/>
                </a:lnTo>
                <a:lnTo>
                  <a:pt x="26949" y="40640"/>
                </a:lnTo>
                <a:lnTo>
                  <a:pt x="20218" y="40640"/>
                </a:lnTo>
                <a:lnTo>
                  <a:pt x="20218" y="46990"/>
                </a:lnTo>
                <a:lnTo>
                  <a:pt x="13474" y="46990"/>
                </a:lnTo>
                <a:lnTo>
                  <a:pt x="13474" y="54610"/>
                </a:lnTo>
                <a:lnTo>
                  <a:pt x="13474" y="60960"/>
                </a:lnTo>
                <a:lnTo>
                  <a:pt x="6743" y="60960"/>
                </a:lnTo>
                <a:lnTo>
                  <a:pt x="6743" y="67310"/>
                </a:lnTo>
                <a:lnTo>
                  <a:pt x="6743" y="74930"/>
                </a:lnTo>
                <a:lnTo>
                  <a:pt x="0" y="74930"/>
                </a:lnTo>
                <a:lnTo>
                  <a:pt x="0" y="142240"/>
                </a:lnTo>
                <a:lnTo>
                  <a:pt x="6743" y="142240"/>
                </a:lnTo>
                <a:lnTo>
                  <a:pt x="6743" y="154940"/>
                </a:lnTo>
                <a:lnTo>
                  <a:pt x="6743" y="162560"/>
                </a:lnTo>
                <a:lnTo>
                  <a:pt x="13474" y="162560"/>
                </a:lnTo>
                <a:lnTo>
                  <a:pt x="13474" y="168910"/>
                </a:lnTo>
                <a:lnTo>
                  <a:pt x="20218" y="168910"/>
                </a:lnTo>
                <a:lnTo>
                  <a:pt x="20218" y="175260"/>
                </a:lnTo>
                <a:lnTo>
                  <a:pt x="26949" y="175260"/>
                </a:lnTo>
                <a:lnTo>
                  <a:pt x="26949" y="182880"/>
                </a:lnTo>
                <a:lnTo>
                  <a:pt x="26949" y="189230"/>
                </a:lnTo>
                <a:lnTo>
                  <a:pt x="33693" y="189230"/>
                </a:lnTo>
                <a:lnTo>
                  <a:pt x="33693" y="195580"/>
                </a:lnTo>
                <a:lnTo>
                  <a:pt x="47167" y="195580"/>
                </a:lnTo>
                <a:lnTo>
                  <a:pt x="47167" y="201930"/>
                </a:lnTo>
                <a:lnTo>
                  <a:pt x="47167" y="209550"/>
                </a:lnTo>
                <a:lnTo>
                  <a:pt x="60642" y="209550"/>
                </a:lnTo>
                <a:lnTo>
                  <a:pt x="60642" y="215900"/>
                </a:lnTo>
                <a:lnTo>
                  <a:pt x="87591" y="215900"/>
                </a:lnTo>
                <a:lnTo>
                  <a:pt x="87591" y="222250"/>
                </a:lnTo>
                <a:lnTo>
                  <a:pt x="148234" y="222250"/>
                </a:lnTo>
                <a:lnTo>
                  <a:pt x="148234" y="215900"/>
                </a:lnTo>
                <a:lnTo>
                  <a:pt x="168440" y="215900"/>
                </a:lnTo>
                <a:lnTo>
                  <a:pt x="168440" y="209550"/>
                </a:lnTo>
                <a:lnTo>
                  <a:pt x="181914" y="209550"/>
                </a:lnTo>
                <a:lnTo>
                  <a:pt x="181914" y="201930"/>
                </a:lnTo>
                <a:lnTo>
                  <a:pt x="195389" y="201930"/>
                </a:lnTo>
                <a:lnTo>
                  <a:pt x="195389" y="195580"/>
                </a:lnTo>
                <a:lnTo>
                  <a:pt x="202133" y="195580"/>
                </a:lnTo>
                <a:lnTo>
                  <a:pt x="202133" y="189230"/>
                </a:lnTo>
                <a:lnTo>
                  <a:pt x="202133" y="182880"/>
                </a:lnTo>
                <a:lnTo>
                  <a:pt x="215607" y="182880"/>
                </a:lnTo>
                <a:lnTo>
                  <a:pt x="215607" y="175260"/>
                </a:lnTo>
                <a:lnTo>
                  <a:pt x="215607" y="168910"/>
                </a:lnTo>
                <a:lnTo>
                  <a:pt x="222338" y="168910"/>
                </a:lnTo>
                <a:lnTo>
                  <a:pt x="222338" y="162560"/>
                </a:lnTo>
                <a:lnTo>
                  <a:pt x="222338" y="154940"/>
                </a:lnTo>
                <a:lnTo>
                  <a:pt x="229082" y="154940"/>
                </a:lnTo>
                <a:lnTo>
                  <a:pt x="229082" y="142240"/>
                </a:lnTo>
                <a:lnTo>
                  <a:pt x="229082" y="74930"/>
                </a:lnTo>
                <a:lnTo>
                  <a:pt x="229082" y="67310"/>
                </a:lnTo>
                <a:close/>
              </a:path>
            </a:pathLst>
          </a:custGeom>
          <a:solidFill>
            <a:srgbClr val="EEC74B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115" name="bg object 115"/>
          <p:cNvSpPr/>
          <p:nvPr/>
        </p:nvSpPr>
        <p:spPr>
          <a:xfrm>
            <a:off x="11150737" y="13707019"/>
            <a:ext cx="288209" cy="222250"/>
          </a:xfrm>
          <a:custGeom>
            <a:avLst/>
            <a:gdLst/>
            <a:ahLst/>
            <a:cxnLst/>
            <a:rect l="l" t="t" r="r" b="b"/>
            <a:pathLst>
              <a:path w="229234" h="222250">
                <a:moveTo>
                  <a:pt x="229069" y="81280"/>
                </a:moveTo>
                <a:lnTo>
                  <a:pt x="222338" y="81280"/>
                </a:lnTo>
                <a:lnTo>
                  <a:pt x="222338" y="60960"/>
                </a:lnTo>
                <a:lnTo>
                  <a:pt x="215595" y="60960"/>
                </a:lnTo>
                <a:lnTo>
                  <a:pt x="215595" y="54610"/>
                </a:lnTo>
                <a:lnTo>
                  <a:pt x="215595" y="46990"/>
                </a:lnTo>
                <a:lnTo>
                  <a:pt x="208864" y="46990"/>
                </a:lnTo>
                <a:lnTo>
                  <a:pt x="208864" y="34290"/>
                </a:lnTo>
                <a:lnTo>
                  <a:pt x="195389" y="34290"/>
                </a:lnTo>
                <a:lnTo>
                  <a:pt x="195389" y="27940"/>
                </a:lnTo>
                <a:lnTo>
                  <a:pt x="188645" y="27940"/>
                </a:lnTo>
                <a:lnTo>
                  <a:pt x="188645" y="20320"/>
                </a:lnTo>
                <a:lnTo>
                  <a:pt x="188645" y="13970"/>
                </a:lnTo>
                <a:lnTo>
                  <a:pt x="175171" y="13970"/>
                </a:lnTo>
                <a:lnTo>
                  <a:pt x="175171" y="7620"/>
                </a:lnTo>
                <a:lnTo>
                  <a:pt x="161696" y="7620"/>
                </a:lnTo>
                <a:lnTo>
                  <a:pt x="161696" y="0"/>
                </a:lnTo>
                <a:lnTo>
                  <a:pt x="80848" y="0"/>
                </a:lnTo>
                <a:lnTo>
                  <a:pt x="80848" y="7620"/>
                </a:lnTo>
                <a:lnTo>
                  <a:pt x="67373" y="7620"/>
                </a:lnTo>
                <a:lnTo>
                  <a:pt x="67373" y="13970"/>
                </a:lnTo>
                <a:lnTo>
                  <a:pt x="53898" y="13970"/>
                </a:lnTo>
                <a:lnTo>
                  <a:pt x="53898" y="20320"/>
                </a:lnTo>
                <a:lnTo>
                  <a:pt x="40424" y="20320"/>
                </a:lnTo>
                <a:lnTo>
                  <a:pt x="40424" y="27940"/>
                </a:lnTo>
                <a:lnTo>
                  <a:pt x="33680" y="27940"/>
                </a:lnTo>
                <a:lnTo>
                  <a:pt x="33680" y="34290"/>
                </a:lnTo>
                <a:lnTo>
                  <a:pt x="20205" y="34290"/>
                </a:lnTo>
                <a:lnTo>
                  <a:pt x="20205" y="46990"/>
                </a:lnTo>
                <a:lnTo>
                  <a:pt x="20205" y="54610"/>
                </a:lnTo>
                <a:lnTo>
                  <a:pt x="13474" y="54610"/>
                </a:lnTo>
                <a:lnTo>
                  <a:pt x="13474" y="60960"/>
                </a:lnTo>
                <a:lnTo>
                  <a:pt x="6731" y="60960"/>
                </a:lnTo>
                <a:lnTo>
                  <a:pt x="6731" y="81280"/>
                </a:lnTo>
                <a:lnTo>
                  <a:pt x="0" y="81280"/>
                </a:lnTo>
                <a:lnTo>
                  <a:pt x="0" y="142240"/>
                </a:lnTo>
                <a:lnTo>
                  <a:pt x="6731" y="142240"/>
                </a:lnTo>
                <a:lnTo>
                  <a:pt x="6731" y="148590"/>
                </a:lnTo>
                <a:lnTo>
                  <a:pt x="13474" y="148590"/>
                </a:lnTo>
                <a:lnTo>
                  <a:pt x="13474" y="154940"/>
                </a:lnTo>
                <a:lnTo>
                  <a:pt x="13474" y="168910"/>
                </a:lnTo>
                <a:lnTo>
                  <a:pt x="20205" y="168910"/>
                </a:lnTo>
                <a:lnTo>
                  <a:pt x="20205" y="175260"/>
                </a:lnTo>
                <a:lnTo>
                  <a:pt x="20205" y="182880"/>
                </a:lnTo>
                <a:lnTo>
                  <a:pt x="26949" y="182880"/>
                </a:lnTo>
                <a:lnTo>
                  <a:pt x="26949" y="189230"/>
                </a:lnTo>
                <a:lnTo>
                  <a:pt x="33680" y="189230"/>
                </a:lnTo>
                <a:lnTo>
                  <a:pt x="33680" y="195580"/>
                </a:lnTo>
                <a:lnTo>
                  <a:pt x="40424" y="195580"/>
                </a:lnTo>
                <a:lnTo>
                  <a:pt x="40424" y="201930"/>
                </a:lnTo>
                <a:lnTo>
                  <a:pt x="53898" y="201930"/>
                </a:lnTo>
                <a:lnTo>
                  <a:pt x="53898" y="209550"/>
                </a:lnTo>
                <a:lnTo>
                  <a:pt x="67373" y="209550"/>
                </a:lnTo>
                <a:lnTo>
                  <a:pt x="67373" y="215900"/>
                </a:lnTo>
                <a:lnTo>
                  <a:pt x="80848" y="215900"/>
                </a:lnTo>
                <a:lnTo>
                  <a:pt x="80848" y="222250"/>
                </a:lnTo>
                <a:lnTo>
                  <a:pt x="141490" y="222250"/>
                </a:lnTo>
                <a:lnTo>
                  <a:pt x="141490" y="215900"/>
                </a:lnTo>
                <a:lnTo>
                  <a:pt x="168440" y="215900"/>
                </a:lnTo>
                <a:lnTo>
                  <a:pt x="168440" y="209550"/>
                </a:lnTo>
                <a:lnTo>
                  <a:pt x="188645" y="209550"/>
                </a:lnTo>
                <a:lnTo>
                  <a:pt x="188645" y="201930"/>
                </a:lnTo>
                <a:lnTo>
                  <a:pt x="188645" y="195580"/>
                </a:lnTo>
                <a:lnTo>
                  <a:pt x="202120" y="195580"/>
                </a:lnTo>
                <a:lnTo>
                  <a:pt x="202120" y="189230"/>
                </a:lnTo>
                <a:lnTo>
                  <a:pt x="208864" y="189230"/>
                </a:lnTo>
                <a:lnTo>
                  <a:pt x="208864" y="182880"/>
                </a:lnTo>
                <a:lnTo>
                  <a:pt x="208864" y="175260"/>
                </a:lnTo>
                <a:lnTo>
                  <a:pt x="215595" y="175260"/>
                </a:lnTo>
                <a:lnTo>
                  <a:pt x="215595" y="168910"/>
                </a:lnTo>
                <a:lnTo>
                  <a:pt x="222338" y="168910"/>
                </a:lnTo>
                <a:lnTo>
                  <a:pt x="222338" y="154940"/>
                </a:lnTo>
                <a:lnTo>
                  <a:pt x="229069" y="154940"/>
                </a:lnTo>
                <a:lnTo>
                  <a:pt x="229069" y="148590"/>
                </a:lnTo>
                <a:lnTo>
                  <a:pt x="229069" y="142240"/>
                </a:lnTo>
                <a:lnTo>
                  <a:pt x="229069" y="81280"/>
                </a:lnTo>
                <a:close/>
              </a:path>
            </a:pathLst>
          </a:custGeom>
          <a:solidFill>
            <a:srgbClr val="EEC74B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116" name="bg object 116"/>
          <p:cNvSpPr/>
          <p:nvPr/>
        </p:nvSpPr>
        <p:spPr>
          <a:xfrm>
            <a:off x="10896603" y="13122821"/>
            <a:ext cx="280225" cy="227329"/>
          </a:xfrm>
          <a:custGeom>
            <a:avLst/>
            <a:gdLst/>
            <a:ahLst/>
            <a:cxnLst/>
            <a:rect l="l" t="t" r="r" b="b"/>
            <a:pathLst>
              <a:path w="222884" h="227330">
                <a:moveTo>
                  <a:pt x="222338" y="72390"/>
                </a:moveTo>
                <a:lnTo>
                  <a:pt x="215607" y="72390"/>
                </a:lnTo>
                <a:lnTo>
                  <a:pt x="215607" y="66040"/>
                </a:lnTo>
                <a:lnTo>
                  <a:pt x="215607" y="58420"/>
                </a:lnTo>
                <a:lnTo>
                  <a:pt x="208864" y="58420"/>
                </a:lnTo>
                <a:lnTo>
                  <a:pt x="208864" y="52070"/>
                </a:lnTo>
                <a:lnTo>
                  <a:pt x="202133" y="52070"/>
                </a:lnTo>
                <a:lnTo>
                  <a:pt x="202133" y="45720"/>
                </a:lnTo>
                <a:lnTo>
                  <a:pt x="202133" y="39370"/>
                </a:lnTo>
                <a:lnTo>
                  <a:pt x="195389" y="39370"/>
                </a:lnTo>
                <a:lnTo>
                  <a:pt x="195389" y="31750"/>
                </a:lnTo>
                <a:lnTo>
                  <a:pt x="188658" y="31750"/>
                </a:lnTo>
                <a:lnTo>
                  <a:pt x="188658" y="25400"/>
                </a:lnTo>
                <a:lnTo>
                  <a:pt x="175183" y="25400"/>
                </a:lnTo>
                <a:lnTo>
                  <a:pt x="175183" y="11430"/>
                </a:lnTo>
                <a:lnTo>
                  <a:pt x="175183" y="5080"/>
                </a:lnTo>
                <a:lnTo>
                  <a:pt x="154965" y="5080"/>
                </a:lnTo>
                <a:lnTo>
                  <a:pt x="154965" y="0"/>
                </a:lnTo>
                <a:lnTo>
                  <a:pt x="94335" y="0"/>
                </a:lnTo>
                <a:lnTo>
                  <a:pt x="94335" y="5080"/>
                </a:lnTo>
                <a:lnTo>
                  <a:pt x="67373" y="5080"/>
                </a:lnTo>
                <a:lnTo>
                  <a:pt x="67373" y="11430"/>
                </a:lnTo>
                <a:lnTo>
                  <a:pt x="47167" y="11430"/>
                </a:lnTo>
                <a:lnTo>
                  <a:pt x="47167" y="25400"/>
                </a:lnTo>
                <a:lnTo>
                  <a:pt x="33693" y="25400"/>
                </a:lnTo>
                <a:lnTo>
                  <a:pt x="33693" y="31750"/>
                </a:lnTo>
                <a:lnTo>
                  <a:pt x="26949" y="31750"/>
                </a:lnTo>
                <a:lnTo>
                  <a:pt x="26949" y="39370"/>
                </a:lnTo>
                <a:lnTo>
                  <a:pt x="20218" y="39370"/>
                </a:lnTo>
                <a:lnTo>
                  <a:pt x="20218" y="45720"/>
                </a:lnTo>
                <a:lnTo>
                  <a:pt x="13474" y="45720"/>
                </a:lnTo>
                <a:lnTo>
                  <a:pt x="13474" y="52070"/>
                </a:lnTo>
                <a:lnTo>
                  <a:pt x="13474" y="58420"/>
                </a:lnTo>
                <a:lnTo>
                  <a:pt x="13474" y="66040"/>
                </a:lnTo>
                <a:lnTo>
                  <a:pt x="6743" y="66040"/>
                </a:lnTo>
                <a:lnTo>
                  <a:pt x="6743" y="72390"/>
                </a:lnTo>
                <a:lnTo>
                  <a:pt x="6743" y="78740"/>
                </a:lnTo>
                <a:lnTo>
                  <a:pt x="0" y="78740"/>
                </a:lnTo>
                <a:lnTo>
                  <a:pt x="0" y="133350"/>
                </a:lnTo>
                <a:lnTo>
                  <a:pt x="6743" y="133350"/>
                </a:lnTo>
                <a:lnTo>
                  <a:pt x="6743" y="160020"/>
                </a:lnTo>
                <a:lnTo>
                  <a:pt x="6743" y="166370"/>
                </a:lnTo>
                <a:lnTo>
                  <a:pt x="13474" y="166370"/>
                </a:lnTo>
                <a:lnTo>
                  <a:pt x="13474" y="173990"/>
                </a:lnTo>
                <a:lnTo>
                  <a:pt x="13474" y="180340"/>
                </a:lnTo>
                <a:lnTo>
                  <a:pt x="20218" y="180340"/>
                </a:lnTo>
                <a:lnTo>
                  <a:pt x="20218" y="186690"/>
                </a:lnTo>
                <a:lnTo>
                  <a:pt x="26949" y="186690"/>
                </a:lnTo>
                <a:lnTo>
                  <a:pt x="26949" y="194310"/>
                </a:lnTo>
                <a:lnTo>
                  <a:pt x="26949" y="200660"/>
                </a:lnTo>
                <a:lnTo>
                  <a:pt x="47167" y="200660"/>
                </a:lnTo>
                <a:lnTo>
                  <a:pt x="47167" y="207010"/>
                </a:lnTo>
                <a:lnTo>
                  <a:pt x="53898" y="207010"/>
                </a:lnTo>
                <a:lnTo>
                  <a:pt x="53898" y="214630"/>
                </a:lnTo>
                <a:lnTo>
                  <a:pt x="67373" y="214630"/>
                </a:lnTo>
                <a:lnTo>
                  <a:pt x="67373" y="220980"/>
                </a:lnTo>
                <a:lnTo>
                  <a:pt x="80848" y="220980"/>
                </a:lnTo>
                <a:lnTo>
                  <a:pt x="80848" y="227330"/>
                </a:lnTo>
                <a:lnTo>
                  <a:pt x="141490" y="227330"/>
                </a:lnTo>
                <a:lnTo>
                  <a:pt x="141490" y="220980"/>
                </a:lnTo>
                <a:lnTo>
                  <a:pt x="161709" y="220980"/>
                </a:lnTo>
                <a:lnTo>
                  <a:pt x="161709" y="214630"/>
                </a:lnTo>
                <a:lnTo>
                  <a:pt x="161709" y="207010"/>
                </a:lnTo>
                <a:lnTo>
                  <a:pt x="175183" y="207010"/>
                </a:lnTo>
                <a:lnTo>
                  <a:pt x="175183" y="200660"/>
                </a:lnTo>
                <a:lnTo>
                  <a:pt x="188658" y="200660"/>
                </a:lnTo>
                <a:lnTo>
                  <a:pt x="188658" y="194310"/>
                </a:lnTo>
                <a:lnTo>
                  <a:pt x="195389" y="194310"/>
                </a:lnTo>
                <a:lnTo>
                  <a:pt x="195389" y="186690"/>
                </a:lnTo>
                <a:lnTo>
                  <a:pt x="208864" y="186690"/>
                </a:lnTo>
                <a:lnTo>
                  <a:pt x="208864" y="180340"/>
                </a:lnTo>
                <a:lnTo>
                  <a:pt x="208864" y="173990"/>
                </a:lnTo>
                <a:lnTo>
                  <a:pt x="215607" y="173990"/>
                </a:lnTo>
                <a:lnTo>
                  <a:pt x="215607" y="166370"/>
                </a:lnTo>
                <a:lnTo>
                  <a:pt x="215607" y="160020"/>
                </a:lnTo>
                <a:lnTo>
                  <a:pt x="222338" y="160020"/>
                </a:lnTo>
                <a:lnTo>
                  <a:pt x="222338" y="133350"/>
                </a:lnTo>
                <a:lnTo>
                  <a:pt x="222338" y="78740"/>
                </a:lnTo>
                <a:lnTo>
                  <a:pt x="222338" y="72390"/>
                </a:lnTo>
                <a:close/>
              </a:path>
            </a:pathLst>
          </a:custGeom>
          <a:solidFill>
            <a:srgbClr val="EEC74B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117" name="bg object 117"/>
          <p:cNvSpPr/>
          <p:nvPr/>
        </p:nvSpPr>
        <p:spPr>
          <a:xfrm>
            <a:off x="10151172" y="12945019"/>
            <a:ext cx="1728456" cy="1270000"/>
          </a:xfrm>
          <a:custGeom>
            <a:avLst/>
            <a:gdLst/>
            <a:ahLst/>
            <a:cxnLst/>
            <a:rect l="l" t="t" r="r" b="b"/>
            <a:pathLst>
              <a:path w="1374775" h="1270000">
                <a:moveTo>
                  <a:pt x="1374457" y="0"/>
                </a:moveTo>
                <a:lnTo>
                  <a:pt x="0" y="0"/>
                </a:lnTo>
                <a:lnTo>
                  <a:pt x="0" y="177800"/>
                </a:lnTo>
                <a:lnTo>
                  <a:pt x="0" y="190500"/>
                </a:lnTo>
                <a:lnTo>
                  <a:pt x="0" y="1270000"/>
                </a:lnTo>
                <a:lnTo>
                  <a:pt x="1374457" y="1270000"/>
                </a:lnTo>
                <a:lnTo>
                  <a:pt x="1374457" y="609600"/>
                </a:lnTo>
                <a:lnTo>
                  <a:pt x="970203" y="609600"/>
                </a:lnTo>
                <a:lnTo>
                  <a:pt x="970203" y="596900"/>
                </a:lnTo>
                <a:lnTo>
                  <a:pt x="949998" y="596900"/>
                </a:lnTo>
                <a:lnTo>
                  <a:pt x="949998" y="584200"/>
                </a:lnTo>
                <a:lnTo>
                  <a:pt x="929779" y="584200"/>
                </a:lnTo>
                <a:lnTo>
                  <a:pt x="929779" y="571500"/>
                </a:lnTo>
                <a:lnTo>
                  <a:pt x="902830" y="571500"/>
                </a:lnTo>
                <a:lnTo>
                  <a:pt x="902830" y="584200"/>
                </a:lnTo>
                <a:lnTo>
                  <a:pt x="902830" y="596900"/>
                </a:lnTo>
                <a:lnTo>
                  <a:pt x="902830" y="609600"/>
                </a:lnTo>
                <a:lnTo>
                  <a:pt x="902830" y="685800"/>
                </a:lnTo>
                <a:lnTo>
                  <a:pt x="889355" y="685800"/>
                </a:lnTo>
                <a:lnTo>
                  <a:pt x="889355" y="711200"/>
                </a:lnTo>
                <a:lnTo>
                  <a:pt x="882611" y="711200"/>
                </a:lnTo>
                <a:lnTo>
                  <a:pt x="882611" y="723900"/>
                </a:lnTo>
                <a:lnTo>
                  <a:pt x="869137" y="723900"/>
                </a:lnTo>
                <a:lnTo>
                  <a:pt x="869137" y="749300"/>
                </a:lnTo>
                <a:lnTo>
                  <a:pt x="848931" y="749300"/>
                </a:lnTo>
                <a:lnTo>
                  <a:pt x="848931" y="762000"/>
                </a:lnTo>
                <a:lnTo>
                  <a:pt x="842200" y="762000"/>
                </a:lnTo>
                <a:lnTo>
                  <a:pt x="842200" y="774700"/>
                </a:lnTo>
                <a:lnTo>
                  <a:pt x="970203" y="774700"/>
                </a:lnTo>
                <a:lnTo>
                  <a:pt x="970203" y="787400"/>
                </a:lnTo>
                <a:lnTo>
                  <a:pt x="983678" y="787400"/>
                </a:lnTo>
                <a:lnTo>
                  <a:pt x="983678" y="800100"/>
                </a:lnTo>
                <a:lnTo>
                  <a:pt x="1003896" y="800100"/>
                </a:lnTo>
                <a:lnTo>
                  <a:pt x="1003896" y="812800"/>
                </a:lnTo>
                <a:lnTo>
                  <a:pt x="1010627" y="812800"/>
                </a:lnTo>
                <a:lnTo>
                  <a:pt x="1010627" y="825500"/>
                </a:lnTo>
                <a:lnTo>
                  <a:pt x="1017371" y="825500"/>
                </a:lnTo>
                <a:lnTo>
                  <a:pt x="1017371" y="850900"/>
                </a:lnTo>
                <a:lnTo>
                  <a:pt x="1024102" y="850900"/>
                </a:lnTo>
                <a:lnTo>
                  <a:pt x="1024102" y="927100"/>
                </a:lnTo>
                <a:lnTo>
                  <a:pt x="1017371" y="927100"/>
                </a:lnTo>
                <a:lnTo>
                  <a:pt x="1017371" y="939800"/>
                </a:lnTo>
                <a:lnTo>
                  <a:pt x="1003896" y="939800"/>
                </a:lnTo>
                <a:lnTo>
                  <a:pt x="1003896" y="952500"/>
                </a:lnTo>
                <a:lnTo>
                  <a:pt x="997153" y="952500"/>
                </a:lnTo>
                <a:lnTo>
                  <a:pt x="997153" y="965200"/>
                </a:lnTo>
                <a:lnTo>
                  <a:pt x="983678" y="965200"/>
                </a:lnTo>
                <a:lnTo>
                  <a:pt x="983678" y="977900"/>
                </a:lnTo>
                <a:lnTo>
                  <a:pt x="963472" y="977900"/>
                </a:lnTo>
                <a:lnTo>
                  <a:pt x="963472" y="990600"/>
                </a:lnTo>
                <a:lnTo>
                  <a:pt x="862406" y="990600"/>
                </a:lnTo>
                <a:lnTo>
                  <a:pt x="862406" y="977900"/>
                </a:lnTo>
                <a:lnTo>
                  <a:pt x="848931" y="977900"/>
                </a:lnTo>
                <a:lnTo>
                  <a:pt x="848931" y="965200"/>
                </a:lnTo>
                <a:lnTo>
                  <a:pt x="828713" y="965200"/>
                </a:lnTo>
                <a:lnTo>
                  <a:pt x="828713" y="952500"/>
                </a:lnTo>
                <a:lnTo>
                  <a:pt x="586168" y="952500"/>
                </a:lnTo>
                <a:lnTo>
                  <a:pt x="586168" y="965200"/>
                </a:lnTo>
                <a:lnTo>
                  <a:pt x="565950" y="965200"/>
                </a:lnTo>
                <a:lnTo>
                  <a:pt x="565950" y="977900"/>
                </a:lnTo>
                <a:lnTo>
                  <a:pt x="552475" y="977900"/>
                </a:lnTo>
                <a:lnTo>
                  <a:pt x="552475" y="990600"/>
                </a:lnTo>
                <a:lnTo>
                  <a:pt x="444677" y="990600"/>
                </a:lnTo>
                <a:lnTo>
                  <a:pt x="444677" y="977900"/>
                </a:lnTo>
                <a:lnTo>
                  <a:pt x="431203" y="977900"/>
                </a:lnTo>
                <a:lnTo>
                  <a:pt x="431203" y="965200"/>
                </a:lnTo>
                <a:lnTo>
                  <a:pt x="417728" y="965200"/>
                </a:lnTo>
                <a:lnTo>
                  <a:pt x="417728" y="952500"/>
                </a:lnTo>
                <a:lnTo>
                  <a:pt x="410984" y="952500"/>
                </a:lnTo>
                <a:lnTo>
                  <a:pt x="410984" y="939800"/>
                </a:lnTo>
                <a:lnTo>
                  <a:pt x="397510" y="939800"/>
                </a:lnTo>
                <a:lnTo>
                  <a:pt x="397510" y="927100"/>
                </a:lnTo>
                <a:lnTo>
                  <a:pt x="390779" y="927100"/>
                </a:lnTo>
                <a:lnTo>
                  <a:pt x="390779" y="914400"/>
                </a:lnTo>
                <a:lnTo>
                  <a:pt x="384035" y="914400"/>
                </a:lnTo>
                <a:lnTo>
                  <a:pt x="384035" y="838200"/>
                </a:lnTo>
                <a:lnTo>
                  <a:pt x="390779" y="838200"/>
                </a:lnTo>
                <a:lnTo>
                  <a:pt x="390779" y="825500"/>
                </a:lnTo>
                <a:lnTo>
                  <a:pt x="397510" y="825500"/>
                </a:lnTo>
                <a:lnTo>
                  <a:pt x="397510" y="812800"/>
                </a:lnTo>
                <a:lnTo>
                  <a:pt x="410984" y="812800"/>
                </a:lnTo>
                <a:lnTo>
                  <a:pt x="410984" y="800100"/>
                </a:lnTo>
                <a:lnTo>
                  <a:pt x="417728" y="800100"/>
                </a:lnTo>
                <a:lnTo>
                  <a:pt x="417728" y="787400"/>
                </a:lnTo>
                <a:lnTo>
                  <a:pt x="444677" y="787400"/>
                </a:lnTo>
                <a:lnTo>
                  <a:pt x="444677" y="774700"/>
                </a:lnTo>
                <a:lnTo>
                  <a:pt x="565950" y="774700"/>
                </a:lnTo>
                <a:lnTo>
                  <a:pt x="565950" y="749300"/>
                </a:lnTo>
                <a:lnTo>
                  <a:pt x="552475" y="749300"/>
                </a:lnTo>
                <a:lnTo>
                  <a:pt x="552475" y="736600"/>
                </a:lnTo>
                <a:lnTo>
                  <a:pt x="539000" y="736600"/>
                </a:lnTo>
                <a:lnTo>
                  <a:pt x="539000" y="723900"/>
                </a:lnTo>
                <a:lnTo>
                  <a:pt x="532269" y="723900"/>
                </a:lnTo>
                <a:lnTo>
                  <a:pt x="532269" y="711200"/>
                </a:lnTo>
                <a:lnTo>
                  <a:pt x="525526" y="711200"/>
                </a:lnTo>
                <a:lnTo>
                  <a:pt x="525526" y="698500"/>
                </a:lnTo>
                <a:lnTo>
                  <a:pt x="518782" y="698500"/>
                </a:lnTo>
                <a:lnTo>
                  <a:pt x="518782" y="685800"/>
                </a:lnTo>
                <a:lnTo>
                  <a:pt x="512051" y="685800"/>
                </a:lnTo>
                <a:lnTo>
                  <a:pt x="512051" y="660400"/>
                </a:lnTo>
                <a:lnTo>
                  <a:pt x="505320" y="660400"/>
                </a:lnTo>
                <a:lnTo>
                  <a:pt x="505320" y="635000"/>
                </a:lnTo>
                <a:lnTo>
                  <a:pt x="316661" y="635000"/>
                </a:lnTo>
                <a:lnTo>
                  <a:pt x="316661" y="622300"/>
                </a:lnTo>
                <a:lnTo>
                  <a:pt x="303187" y="622300"/>
                </a:lnTo>
                <a:lnTo>
                  <a:pt x="303187" y="609600"/>
                </a:lnTo>
                <a:lnTo>
                  <a:pt x="296456" y="609600"/>
                </a:lnTo>
                <a:lnTo>
                  <a:pt x="296456" y="596900"/>
                </a:lnTo>
                <a:lnTo>
                  <a:pt x="282968" y="596900"/>
                </a:lnTo>
                <a:lnTo>
                  <a:pt x="282968" y="584200"/>
                </a:lnTo>
                <a:lnTo>
                  <a:pt x="276237" y="584200"/>
                </a:lnTo>
                <a:lnTo>
                  <a:pt x="276237" y="571500"/>
                </a:lnTo>
                <a:lnTo>
                  <a:pt x="269506" y="571500"/>
                </a:lnTo>
                <a:lnTo>
                  <a:pt x="269506" y="558800"/>
                </a:lnTo>
                <a:lnTo>
                  <a:pt x="262763" y="558800"/>
                </a:lnTo>
                <a:lnTo>
                  <a:pt x="262763" y="508000"/>
                </a:lnTo>
                <a:lnTo>
                  <a:pt x="269506" y="508000"/>
                </a:lnTo>
                <a:lnTo>
                  <a:pt x="269506" y="482600"/>
                </a:lnTo>
                <a:lnTo>
                  <a:pt x="276237" y="482600"/>
                </a:lnTo>
                <a:lnTo>
                  <a:pt x="276237" y="469900"/>
                </a:lnTo>
                <a:lnTo>
                  <a:pt x="282968" y="469900"/>
                </a:lnTo>
                <a:lnTo>
                  <a:pt x="282968" y="457200"/>
                </a:lnTo>
                <a:lnTo>
                  <a:pt x="296456" y="457200"/>
                </a:lnTo>
                <a:lnTo>
                  <a:pt x="296456" y="444500"/>
                </a:lnTo>
                <a:lnTo>
                  <a:pt x="309930" y="444500"/>
                </a:lnTo>
                <a:lnTo>
                  <a:pt x="309930" y="431800"/>
                </a:lnTo>
                <a:lnTo>
                  <a:pt x="323405" y="431800"/>
                </a:lnTo>
                <a:lnTo>
                  <a:pt x="323405" y="419100"/>
                </a:lnTo>
                <a:lnTo>
                  <a:pt x="336880" y="419100"/>
                </a:lnTo>
                <a:lnTo>
                  <a:pt x="336880" y="406400"/>
                </a:lnTo>
                <a:lnTo>
                  <a:pt x="660285" y="406400"/>
                </a:lnTo>
                <a:lnTo>
                  <a:pt x="660285" y="393700"/>
                </a:lnTo>
                <a:lnTo>
                  <a:pt x="640067" y="393700"/>
                </a:lnTo>
                <a:lnTo>
                  <a:pt x="640067" y="381000"/>
                </a:lnTo>
                <a:lnTo>
                  <a:pt x="619848" y="381000"/>
                </a:lnTo>
                <a:lnTo>
                  <a:pt x="619848" y="368300"/>
                </a:lnTo>
                <a:lnTo>
                  <a:pt x="606374" y="368300"/>
                </a:lnTo>
                <a:lnTo>
                  <a:pt x="606374" y="355600"/>
                </a:lnTo>
                <a:lnTo>
                  <a:pt x="599643" y="355600"/>
                </a:lnTo>
                <a:lnTo>
                  <a:pt x="599643" y="317500"/>
                </a:lnTo>
                <a:lnTo>
                  <a:pt x="592899" y="317500"/>
                </a:lnTo>
                <a:lnTo>
                  <a:pt x="592899" y="266700"/>
                </a:lnTo>
                <a:lnTo>
                  <a:pt x="599643" y="266700"/>
                </a:lnTo>
                <a:lnTo>
                  <a:pt x="599643" y="254000"/>
                </a:lnTo>
                <a:lnTo>
                  <a:pt x="606374" y="254000"/>
                </a:lnTo>
                <a:lnTo>
                  <a:pt x="606374" y="228600"/>
                </a:lnTo>
                <a:lnTo>
                  <a:pt x="619848" y="228600"/>
                </a:lnTo>
                <a:lnTo>
                  <a:pt x="619848" y="215900"/>
                </a:lnTo>
                <a:lnTo>
                  <a:pt x="626592" y="215900"/>
                </a:lnTo>
                <a:lnTo>
                  <a:pt x="626592" y="203200"/>
                </a:lnTo>
                <a:lnTo>
                  <a:pt x="640067" y="203200"/>
                </a:lnTo>
                <a:lnTo>
                  <a:pt x="640067" y="190500"/>
                </a:lnTo>
                <a:lnTo>
                  <a:pt x="687235" y="190500"/>
                </a:lnTo>
                <a:lnTo>
                  <a:pt x="687235" y="177800"/>
                </a:lnTo>
                <a:lnTo>
                  <a:pt x="1374457" y="177800"/>
                </a:lnTo>
                <a:lnTo>
                  <a:pt x="1374457" y="0"/>
                </a:lnTo>
                <a:close/>
              </a:path>
            </a:pathLst>
          </a:custGeom>
          <a:solidFill>
            <a:srgbClr val="64847F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118" name="bg object 118"/>
          <p:cNvSpPr/>
          <p:nvPr/>
        </p:nvSpPr>
        <p:spPr>
          <a:xfrm>
            <a:off x="10667888" y="13122819"/>
            <a:ext cx="1211915" cy="787400"/>
          </a:xfrm>
          <a:custGeom>
            <a:avLst/>
            <a:gdLst/>
            <a:ahLst/>
            <a:cxnLst/>
            <a:rect l="l" t="t" r="r" b="b"/>
            <a:pathLst>
              <a:path w="963929" h="787400">
                <a:moveTo>
                  <a:pt x="451421" y="596900"/>
                </a:moveTo>
                <a:lnTo>
                  <a:pt x="417728" y="596900"/>
                </a:lnTo>
                <a:lnTo>
                  <a:pt x="417728" y="609600"/>
                </a:lnTo>
                <a:lnTo>
                  <a:pt x="390779" y="609600"/>
                </a:lnTo>
                <a:lnTo>
                  <a:pt x="390779" y="622300"/>
                </a:lnTo>
                <a:lnTo>
                  <a:pt x="357098" y="622300"/>
                </a:lnTo>
                <a:lnTo>
                  <a:pt x="357098" y="635000"/>
                </a:lnTo>
                <a:lnTo>
                  <a:pt x="222338" y="635000"/>
                </a:lnTo>
                <a:lnTo>
                  <a:pt x="222338" y="622300"/>
                </a:lnTo>
                <a:lnTo>
                  <a:pt x="195389" y="622300"/>
                </a:lnTo>
                <a:lnTo>
                  <a:pt x="195389" y="609600"/>
                </a:lnTo>
                <a:lnTo>
                  <a:pt x="175183" y="609600"/>
                </a:lnTo>
                <a:lnTo>
                  <a:pt x="175183" y="596900"/>
                </a:lnTo>
                <a:lnTo>
                  <a:pt x="148234" y="596900"/>
                </a:lnTo>
                <a:lnTo>
                  <a:pt x="148234" y="609600"/>
                </a:lnTo>
                <a:lnTo>
                  <a:pt x="161709" y="609600"/>
                </a:lnTo>
                <a:lnTo>
                  <a:pt x="161709" y="622300"/>
                </a:lnTo>
                <a:lnTo>
                  <a:pt x="181914" y="622300"/>
                </a:lnTo>
                <a:lnTo>
                  <a:pt x="181914" y="635000"/>
                </a:lnTo>
                <a:lnTo>
                  <a:pt x="188658" y="635000"/>
                </a:lnTo>
                <a:lnTo>
                  <a:pt x="188658" y="647700"/>
                </a:lnTo>
                <a:lnTo>
                  <a:pt x="195389" y="647700"/>
                </a:lnTo>
                <a:lnTo>
                  <a:pt x="195389" y="660400"/>
                </a:lnTo>
                <a:lnTo>
                  <a:pt x="202133" y="660400"/>
                </a:lnTo>
                <a:lnTo>
                  <a:pt x="202133" y="673100"/>
                </a:lnTo>
                <a:lnTo>
                  <a:pt x="202133" y="736600"/>
                </a:lnTo>
                <a:lnTo>
                  <a:pt x="202133" y="749300"/>
                </a:lnTo>
                <a:lnTo>
                  <a:pt x="195389" y="749300"/>
                </a:lnTo>
                <a:lnTo>
                  <a:pt x="195389" y="762000"/>
                </a:lnTo>
                <a:lnTo>
                  <a:pt x="188658" y="762000"/>
                </a:lnTo>
                <a:lnTo>
                  <a:pt x="188658" y="774700"/>
                </a:lnTo>
                <a:lnTo>
                  <a:pt x="175183" y="774700"/>
                </a:lnTo>
                <a:lnTo>
                  <a:pt x="175183" y="787400"/>
                </a:lnTo>
                <a:lnTo>
                  <a:pt x="417728" y="787400"/>
                </a:lnTo>
                <a:lnTo>
                  <a:pt x="417728" y="774700"/>
                </a:lnTo>
                <a:lnTo>
                  <a:pt x="404253" y="774700"/>
                </a:lnTo>
                <a:lnTo>
                  <a:pt x="404253" y="762000"/>
                </a:lnTo>
                <a:lnTo>
                  <a:pt x="397522" y="762000"/>
                </a:lnTo>
                <a:lnTo>
                  <a:pt x="397522" y="749300"/>
                </a:lnTo>
                <a:lnTo>
                  <a:pt x="397522" y="736600"/>
                </a:lnTo>
                <a:lnTo>
                  <a:pt x="384048" y="736600"/>
                </a:lnTo>
                <a:lnTo>
                  <a:pt x="384048" y="673100"/>
                </a:lnTo>
                <a:lnTo>
                  <a:pt x="390779" y="673100"/>
                </a:lnTo>
                <a:lnTo>
                  <a:pt x="390779" y="660400"/>
                </a:lnTo>
                <a:lnTo>
                  <a:pt x="390779" y="647700"/>
                </a:lnTo>
                <a:lnTo>
                  <a:pt x="404253" y="647700"/>
                </a:lnTo>
                <a:lnTo>
                  <a:pt x="404253" y="635000"/>
                </a:lnTo>
                <a:lnTo>
                  <a:pt x="404253" y="622300"/>
                </a:lnTo>
                <a:lnTo>
                  <a:pt x="424472" y="622300"/>
                </a:lnTo>
                <a:lnTo>
                  <a:pt x="424472" y="609600"/>
                </a:lnTo>
                <a:lnTo>
                  <a:pt x="451421" y="609600"/>
                </a:lnTo>
                <a:lnTo>
                  <a:pt x="451421" y="596900"/>
                </a:lnTo>
                <a:close/>
              </a:path>
              <a:path w="963929" h="787400">
                <a:moveTo>
                  <a:pt x="963472" y="0"/>
                </a:moveTo>
                <a:lnTo>
                  <a:pt x="336880" y="0"/>
                </a:lnTo>
                <a:lnTo>
                  <a:pt x="336880" y="12700"/>
                </a:lnTo>
                <a:lnTo>
                  <a:pt x="357098" y="12700"/>
                </a:lnTo>
                <a:lnTo>
                  <a:pt x="357098" y="25400"/>
                </a:lnTo>
                <a:lnTo>
                  <a:pt x="370573" y="25400"/>
                </a:lnTo>
                <a:lnTo>
                  <a:pt x="370573" y="38100"/>
                </a:lnTo>
                <a:lnTo>
                  <a:pt x="377304" y="38100"/>
                </a:lnTo>
                <a:lnTo>
                  <a:pt x="377304" y="50800"/>
                </a:lnTo>
                <a:lnTo>
                  <a:pt x="384048" y="50800"/>
                </a:lnTo>
                <a:lnTo>
                  <a:pt x="384048" y="63500"/>
                </a:lnTo>
                <a:lnTo>
                  <a:pt x="397522" y="63500"/>
                </a:lnTo>
                <a:lnTo>
                  <a:pt x="397522" y="76200"/>
                </a:lnTo>
                <a:lnTo>
                  <a:pt x="404253" y="76200"/>
                </a:lnTo>
                <a:lnTo>
                  <a:pt x="404253" y="165100"/>
                </a:lnTo>
                <a:lnTo>
                  <a:pt x="397522" y="165100"/>
                </a:lnTo>
                <a:lnTo>
                  <a:pt x="397522" y="177800"/>
                </a:lnTo>
                <a:lnTo>
                  <a:pt x="390779" y="177800"/>
                </a:lnTo>
                <a:lnTo>
                  <a:pt x="390779" y="190500"/>
                </a:lnTo>
                <a:lnTo>
                  <a:pt x="377304" y="190500"/>
                </a:lnTo>
                <a:lnTo>
                  <a:pt x="377304" y="203200"/>
                </a:lnTo>
                <a:lnTo>
                  <a:pt x="357098" y="203200"/>
                </a:lnTo>
                <a:lnTo>
                  <a:pt x="357098" y="215900"/>
                </a:lnTo>
                <a:lnTo>
                  <a:pt x="343623" y="215900"/>
                </a:lnTo>
                <a:lnTo>
                  <a:pt x="343623" y="228600"/>
                </a:lnTo>
                <a:lnTo>
                  <a:pt x="0" y="228600"/>
                </a:lnTo>
                <a:lnTo>
                  <a:pt x="0" y="241300"/>
                </a:lnTo>
                <a:lnTo>
                  <a:pt x="33693" y="241300"/>
                </a:lnTo>
                <a:lnTo>
                  <a:pt x="33693" y="254000"/>
                </a:lnTo>
                <a:lnTo>
                  <a:pt x="33693" y="266700"/>
                </a:lnTo>
                <a:lnTo>
                  <a:pt x="53911" y="266700"/>
                </a:lnTo>
                <a:lnTo>
                  <a:pt x="53911" y="279400"/>
                </a:lnTo>
                <a:lnTo>
                  <a:pt x="67373" y="279400"/>
                </a:lnTo>
                <a:lnTo>
                  <a:pt x="67373" y="292100"/>
                </a:lnTo>
                <a:lnTo>
                  <a:pt x="67373" y="304800"/>
                </a:lnTo>
                <a:lnTo>
                  <a:pt x="74117" y="304800"/>
                </a:lnTo>
                <a:lnTo>
                  <a:pt x="74117" y="317500"/>
                </a:lnTo>
                <a:lnTo>
                  <a:pt x="74117" y="330200"/>
                </a:lnTo>
                <a:lnTo>
                  <a:pt x="80848" y="330200"/>
                </a:lnTo>
                <a:lnTo>
                  <a:pt x="80848" y="342900"/>
                </a:lnTo>
                <a:lnTo>
                  <a:pt x="80848" y="355600"/>
                </a:lnTo>
                <a:lnTo>
                  <a:pt x="80848" y="368300"/>
                </a:lnTo>
                <a:lnTo>
                  <a:pt x="80848" y="381000"/>
                </a:lnTo>
                <a:lnTo>
                  <a:pt x="74117" y="381000"/>
                </a:lnTo>
                <a:lnTo>
                  <a:pt x="74117" y="406400"/>
                </a:lnTo>
                <a:lnTo>
                  <a:pt x="60642" y="406400"/>
                </a:lnTo>
                <a:lnTo>
                  <a:pt x="60642" y="419100"/>
                </a:lnTo>
                <a:lnTo>
                  <a:pt x="53911" y="419100"/>
                </a:lnTo>
                <a:lnTo>
                  <a:pt x="53911" y="431800"/>
                </a:lnTo>
                <a:lnTo>
                  <a:pt x="40436" y="431800"/>
                </a:lnTo>
                <a:lnTo>
                  <a:pt x="40436" y="444500"/>
                </a:lnTo>
                <a:lnTo>
                  <a:pt x="20218" y="444500"/>
                </a:lnTo>
                <a:lnTo>
                  <a:pt x="20218" y="457200"/>
                </a:lnTo>
                <a:lnTo>
                  <a:pt x="94335" y="457200"/>
                </a:lnTo>
                <a:lnTo>
                  <a:pt x="94335" y="444500"/>
                </a:lnTo>
                <a:lnTo>
                  <a:pt x="94335" y="431800"/>
                </a:lnTo>
                <a:lnTo>
                  <a:pt x="94335" y="419100"/>
                </a:lnTo>
                <a:lnTo>
                  <a:pt x="94335" y="406400"/>
                </a:lnTo>
                <a:lnTo>
                  <a:pt x="101066" y="406400"/>
                </a:lnTo>
                <a:lnTo>
                  <a:pt x="101066" y="381000"/>
                </a:lnTo>
                <a:lnTo>
                  <a:pt x="107797" y="381000"/>
                </a:lnTo>
                <a:lnTo>
                  <a:pt x="107797" y="368300"/>
                </a:lnTo>
                <a:lnTo>
                  <a:pt x="114541" y="368300"/>
                </a:lnTo>
                <a:lnTo>
                  <a:pt x="114541" y="355600"/>
                </a:lnTo>
                <a:lnTo>
                  <a:pt x="121285" y="355600"/>
                </a:lnTo>
                <a:lnTo>
                  <a:pt x="121285" y="342900"/>
                </a:lnTo>
                <a:lnTo>
                  <a:pt x="128016" y="342900"/>
                </a:lnTo>
                <a:lnTo>
                  <a:pt x="128016" y="330200"/>
                </a:lnTo>
                <a:lnTo>
                  <a:pt x="134759" y="330200"/>
                </a:lnTo>
                <a:lnTo>
                  <a:pt x="134759" y="317500"/>
                </a:lnTo>
                <a:lnTo>
                  <a:pt x="148234" y="317500"/>
                </a:lnTo>
                <a:lnTo>
                  <a:pt x="148234" y="304800"/>
                </a:lnTo>
                <a:lnTo>
                  <a:pt x="161709" y="304800"/>
                </a:lnTo>
                <a:lnTo>
                  <a:pt x="161709" y="292100"/>
                </a:lnTo>
                <a:lnTo>
                  <a:pt x="175183" y="292100"/>
                </a:lnTo>
                <a:lnTo>
                  <a:pt x="175183" y="279400"/>
                </a:lnTo>
                <a:lnTo>
                  <a:pt x="202133" y="279400"/>
                </a:lnTo>
                <a:lnTo>
                  <a:pt x="202133" y="266700"/>
                </a:lnTo>
                <a:lnTo>
                  <a:pt x="229082" y="266700"/>
                </a:lnTo>
                <a:lnTo>
                  <a:pt x="229082" y="254000"/>
                </a:lnTo>
                <a:lnTo>
                  <a:pt x="357098" y="254000"/>
                </a:lnTo>
                <a:lnTo>
                  <a:pt x="357098" y="266700"/>
                </a:lnTo>
                <a:lnTo>
                  <a:pt x="390779" y="266700"/>
                </a:lnTo>
                <a:lnTo>
                  <a:pt x="390779" y="279400"/>
                </a:lnTo>
                <a:lnTo>
                  <a:pt x="404253" y="279400"/>
                </a:lnTo>
                <a:lnTo>
                  <a:pt x="404253" y="292100"/>
                </a:lnTo>
                <a:lnTo>
                  <a:pt x="424472" y="292100"/>
                </a:lnTo>
                <a:lnTo>
                  <a:pt x="424472" y="304800"/>
                </a:lnTo>
                <a:lnTo>
                  <a:pt x="437946" y="304800"/>
                </a:lnTo>
                <a:lnTo>
                  <a:pt x="437946" y="317500"/>
                </a:lnTo>
                <a:lnTo>
                  <a:pt x="458152" y="317500"/>
                </a:lnTo>
                <a:lnTo>
                  <a:pt x="458152" y="342900"/>
                </a:lnTo>
                <a:lnTo>
                  <a:pt x="464896" y="342900"/>
                </a:lnTo>
                <a:lnTo>
                  <a:pt x="464896" y="355600"/>
                </a:lnTo>
                <a:lnTo>
                  <a:pt x="471627" y="355600"/>
                </a:lnTo>
                <a:lnTo>
                  <a:pt x="471627" y="368300"/>
                </a:lnTo>
                <a:lnTo>
                  <a:pt x="478370" y="368300"/>
                </a:lnTo>
                <a:lnTo>
                  <a:pt x="478370" y="381000"/>
                </a:lnTo>
                <a:lnTo>
                  <a:pt x="485114" y="381000"/>
                </a:lnTo>
                <a:lnTo>
                  <a:pt x="485114" y="368300"/>
                </a:lnTo>
                <a:lnTo>
                  <a:pt x="485114" y="355600"/>
                </a:lnTo>
                <a:lnTo>
                  <a:pt x="491845" y="355600"/>
                </a:lnTo>
                <a:lnTo>
                  <a:pt x="491845" y="342900"/>
                </a:lnTo>
                <a:lnTo>
                  <a:pt x="491845" y="317500"/>
                </a:lnTo>
                <a:lnTo>
                  <a:pt x="491845" y="304800"/>
                </a:lnTo>
                <a:lnTo>
                  <a:pt x="491845" y="292100"/>
                </a:lnTo>
                <a:lnTo>
                  <a:pt x="498576" y="292100"/>
                </a:lnTo>
                <a:lnTo>
                  <a:pt x="498576" y="279400"/>
                </a:lnTo>
                <a:lnTo>
                  <a:pt x="505320" y="279400"/>
                </a:lnTo>
                <a:lnTo>
                  <a:pt x="505320" y="266700"/>
                </a:lnTo>
                <a:lnTo>
                  <a:pt x="512064" y="266700"/>
                </a:lnTo>
                <a:lnTo>
                  <a:pt x="512064" y="254000"/>
                </a:lnTo>
                <a:lnTo>
                  <a:pt x="518795" y="254000"/>
                </a:lnTo>
                <a:lnTo>
                  <a:pt x="518795" y="241300"/>
                </a:lnTo>
                <a:lnTo>
                  <a:pt x="532269" y="241300"/>
                </a:lnTo>
                <a:lnTo>
                  <a:pt x="532269" y="228600"/>
                </a:lnTo>
                <a:lnTo>
                  <a:pt x="552488" y="228600"/>
                </a:lnTo>
                <a:lnTo>
                  <a:pt x="552488" y="215900"/>
                </a:lnTo>
                <a:lnTo>
                  <a:pt x="667016" y="215900"/>
                </a:lnTo>
                <a:lnTo>
                  <a:pt x="667016" y="228600"/>
                </a:lnTo>
                <a:lnTo>
                  <a:pt x="687235" y="228600"/>
                </a:lnTo>
                <a:lnTo>
                  <a:pt x="687235" y="241300"/>
                </a:lnTo>
                <a:lnTo>
                  <a:pt x="700709" y="241300"/>
                </a:lnTo>
                <a:lnTo>
                  <a:pt x="700709" y="254000"/>
                </a:lnTo>
                <a:lnTo>
                  <a:pt x="707453" y="254000"/>
                </a:lnTo>
                <a:lnTo>
                  <a:pt x="707453" y="279400"/>
                </a:lnTo>
                <a:lnTo>
                  <a:pt x="720928" y="279400"/>
                </a:lnTo>
                <a:lnTo>
                  <a:pt x="720928" y="292100"/>
                </a:lnTo>
                <a:lnTo>
                  <a:pt x="727659" y="292100"/>
                </a:lnTo>
                <a:lnTo>
                  <a:pt x="727659" y="355600"/>
                </a:lnTo>
                <a:lnTo>
                  <a:pt x="720928" y="355600"/>
                </a:lnTo>
                <a:lnTo>
                  <a:pt x="720928" y="381000"/>
                </a:lnTo>
                <a:lnTo>
                  <a:pt x="707453" y="381000"/>
                </a:lnTo>
                <a:lnTo>
                  <a:pt x="707453" y="393700"/>
                </a:lnTo>
                <a:lnTo>
                  <a:pt x="700709" y="393700"/>
                </a:lnTo>
                <a:lnTo>
                  <a:pt x="700709" y="406400"/>
                </a:lnTo>
                <a:lnTo>
                  <a:pt x="687235" y="406400"/>
                </a:lnTo>
                <a:lnTo>
                  <a:pt x="687235" y="419100"/>
                </a:lnTo>
                <a:lnTo>
                  <a:pt x="667016" y="419100"/>
                </a:lnTo>
                <a:lnTo>
                  <a:pt x="667016" y="431800"/>
                </a:lnTo>
                <a:lnTo>
                  <a:pt x="963472" y="431800"/>
                </a:lnTo>
                <a:lnTo>
                  <a:pt x="963472" y="419100"/>
                </a:lnTo>
                <a:lnTo>
                  <a:pt x="963472" y="406400"/>
                </a:lnTo>
                <a:lnTo>
                  <a:pt x="963472" y="12700"/>
                </a:lnTo>
                <a:lnTo>
                  <a:pt x="963472" y="0"/>
                </a:lnTo>
                <a:close/>
              </a:path>
            </a:pathLst>
          </a:custGeom>
          <a:solidFill>
            <a:srgbClr val="64847F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119" name="bg object 119"/>
          <p:cNvSpPr/>
          <p:nvPr/>
        </p:nvSpPr>
        <p:spPr>
          <a:xfrm>
            <a:off x="11913111" y="14205965"/>
            <a:ext cx="1643830" cy="9525"/>
          </a:xfrm>
          <a:custGeom>
            <a:avLst/>
            <a:gdLst/>
            <a:ahLst/>
            <a:cxnLst/>
            <a:rect l="l" t="t" r="r" b="b"/>
            <a:pathLst>
              <a:path w="1307465" h="9525">
                <a:moveTo>
                  <a:pt x="552488" y="6743"/>
                </a:moveTo>
                <a:lnTo>
                  <a:pt x="0" y="6743"/>
                </a:lnTo>
                <a:lnTo>
                  <a:pt x="0" y="9055"/>
                </a:lnTo>
                <a:lnTo>
                  <a:pt x="552488" y="9055"/>
                </a:lnTo>
                <a:lnTo>
                  <a:pt x="552488" y="6743"/>
                </a:lnTo>
                <a:close/>
              </a:path>
              <a:path w="1307465" h="9525">
                <a:moveTo>
                  <a:pt x="1307084" y="6743"/>
                </a:moveTo>
                <a:lnTo>
                  <a:pt x="714184" y="6743"/>
                </a:lnTo>
                <a:lnTo>
                  <a:pt x="714184" y="0"/>
                </a:lnTo>
                <a:lnTo>
                  <a:pt x="707440" y="0"/>
                </a:lnTo>
                <a:lnTo>
                  <a:pt x="707440" y="6743"/>
                </a:lnTo>
                <a:lnTo>
                  <a:pt x="572693" y="6743"/>
                </a:lnTo>
                <a:lnTo>
                  <a:pt x="572693" y="9055"/>
                </a:lnTo>
                <a:lnTo>
                  <a:pt x="1307084" y="9055"/>
                </a:lnTo>
                <a:lnTo>
                  <a:pt x="1307084" y="6743"/>
                </a:lnTo>
                <a:close/>
              </a:path>
            </a:pathLst>
          </a:custGeom>
          <a:solidFill>
            <a:srgbClr val="EDEBED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120" name="bg object 120"/>
          <p:cNvSpPr/>
          <p:nvPr/>
        </p:nvSpPr>
        <p:spPr>
          <a:xfrm>
            <a:off x="6779764" y="12945019"/>
            <a:ext cx="1635047" cy="1270000"/>
          </a:xfrm>
          <a:custGeom>
            <a:avLst/>
            <a:gdLst/>
            <a:ahLst/>
            <a:cxnLst/>
            <a:rect l="l" t="t" r="r" b="b"/>
            <a:pathLst>
              <a:path w="1300479" h="1270000">
                <a:moveTo>
                  <a:pt x="1300345" y="1257300"/>
                </a:moveTo>
                <a:lnTo>
                  <a:pt x="1280133" y="1257300"/>
                </a:lnTo>
                <a:lnTo>
                  <a:pt x="1280133" y="1270000"/>
                </a:lnTo>
                <a:lnTo>
                  <a:pt x="1300345" y="1270000"/>
                </a:lnTo>
                <a:lnTo>
                  <a:pt x="1300345" y="1257300"/>
                </a:lnTo>
                <a:close/>
              </a:path>
              <a:path w="1300479" h="1270000">
                <a:moveTo>
                  <a:pt x="1286871" y="1244600"/>
                </a:moveTo>
                <a:lnTo>
                  <a:pt x="1259920" y="1244600"/>
                </a:lnTo>
                <a:lnTo>
                  <a:pt x="1259920" y="1257300"/>
                </a:lnTo>
                <a:lnTo>
                  <a:pt x="1286871" y="1257300"/>
                </a:lnTo>
                <a:lnTo>
                  <a:pt x="1286871" y="1244600"/>
                </a:lnTo>
                <a:close/>
              </a:path>
              <a:path w="1300479" h="1270000">
                <a:moveTo>
                  <a:pt x="1273398" y="1231900"/>
                </a:moveTo>
                <a:lnTo>
                  <a:pt x="1246446" y="1231900"/>
                </a:lnTo>
                <a:lnTo>
                  <a:pt x="1246446" y="1244600"/>
                </a:lnTo>
                <a:lnTo>
                  <a:pt x="1273398" y="1244600"/>
                </a:lnTo>
                <a:lnTo>
                  <a:pt x="1273398" y="1231900"/>
                </a:lnTo>
                <a:close/>
              </a:path>
              <a:path w="1300479" h="1270000">
                <a:moveTo>
                  <a:pt x="1259920" y="1219200"/>
                </a:moveTo>
                <a:lnTo>
                  <a:pt x="1232970" y="1219200"/>
                </a:lnTo>
                <a:lnTo>
                  <a:pt x="1232970" y="1231900"/>
                </a:lnTo>
                <a:lnTo>
                  <a:pt x="1259920" y="1231900"/>
                </a:lnTo>
                <a:lnTo>
                  <a:pt x="1259920" y="1219200"/>
                </a:lnTo>
                <a:close/>
              </a:path>
              <a:path w="1300479" h="1270000">
                <a:moveTo>
                  <a:pt x="1239709" y="1193800"/>
                </a:moveTo>
                <a:lnTo>
                  <a:pt x="1219496" y="1193800"/>
                </a:lnTo>
                <a:lnTo>
                  <a:pt x="1219496" y="1219200"/>
                </a:lnTo>
                <a:lnTo>
                  <a:pt x="1246446" y="1219200"/>
                </a:lnTo>
                <a:lnTo>
                  <a:pt x="1246446" y="1206500"/>
                </a:lnTo>
                <a:lnTo>
                  <a:pt x="1239709" y="1206500"/>
                </a:lnTo>
                <a:lnTo>
                  <a:pt x="1239709" y="1193800"/>
                </a:lnTo>
                <a:close/>
              </a:path>
              <a:path w="1300479" h="1270000">
                <a:moveTo>
                  <a:pt x="1226234" y="1181100"/>
                </a:moveTo>
                <a:lnTo>
                  <a:pt x="1199284" y="1181100"/>
                </a:lnTo>
                <a:lnTo>
                  <a:pt x="1199284" y="1193800"/>
                </a:lnTo>
                <a:lnTo>
                  <a:pt x="1226234" y="1193800"/>
                </a:lnTo>
                <a:lnTo>
                  <a:pt x="1226234" y="1181100"/>
                </a:lnTo>
                <a:close/>
              </a:path>
              <a:path w="1300479" h="1270000">
                <a:moveTo>
                  <a:pt x="1212757" y="1168400"/>
                </a:moveTo>
                <a:lnTo>
                  <a:pt x="1185810" y="1168400"/>
                </a:lnTo>
                <a:lnTo>
                  <a:pt x="1185810" y="1181100"/>
                </a:lnTo>
                <a:lnTo>
                  <a:pt x="1212757" y="1181100"/>
                </a:lnTo>
                <a:lnTo>
                  <a:pt x="1212757" y="1168400"/>
                </a:lnTo>
                <a:close/>
              </a:path>
              <a:path w="1300479" h="1270000">
                <a:moveTo>
                  <a:pt x="1199284" y="1155700"/>
                </a:moveTo>
                <a:lnTo>
                  <a:pt x="1172332" y="1155700"/>
                </a:lnTo>
                <a:lnTo>
                  <a:pt x="1172332" y="1168400"/>
                </a:lnTo>
                <a:lnTo>
                  <a:pt x="1199284" y="1168400"/>
                </a:lnTo>
                <a:lnTo>
                  <a:pt x="1199284" y="1155700"/>
                </a:lnTo>
                <a:close/>
              </a:path>
              <a:path w="1300479" h="1270000">
                <a:moveTo>
                  <a:pt x="1185810" y="1143000"/>
                </a:moveTo>
                <a:lnTo>
                  <a:pt x="1158859" y="1143000"/>
                </a:lnTo>
                <a:lnTo>
                  <a:pt x="1158859" y="1155700"/>
                </a:lnTo>
                <a:lnTo>
                  <a:pt x="1185810" y="1155700"/>
                </a:lnTo>
                <a:lnTo>
                  <a:pt x="1185810" y="1143000"/>
                </a:lnTo>
                <a:close/>
              </a:path>
              <a:path w="1300479" h="1270000">
                <a:moveTo>
                  <a:pt x="1172332" y="1130300"/>
                </a:moveTo>
                <a:lnTo>
                  <a:pt x="1145381" y="1130300"/>
                </a:lnTo>
                <a:lnTo>
                  <a:pt x="1145381" y="1143000"/>
                </a:lnTo>
                <a:lnTo>
                  <a:pt x="1172332" y="1143000"/>
                </a:lnTo>
                <a:lnTo>
                  <a:pt x="1172332" y="1130300"/>
                </a:lnTo>
                <a:close/>
              </a:path>
              <a:path w="1300479" h="1270000">
                <a:moveTo>
                  <a:pt x="1158859" y="1117600"/>
                </a:moveTo>
                <a:lnTo>
                  <a:pt x="1131907" y="1117600"/>
                </a:lnTo>
                <a:lnTo>
                  <a:pt x="1131907" y="1130300"/>
                </a:lnTo>
                <a:lnTo>
                  <a:pt x="1158859" y="1130300"/>
                </a:lnTo>
                <a:lnTo>
                  <a:pt x="1158859" y="1117600"/>
                </a:lnTo>
                <a:close/>
              </a:path>
              <a:path w="1300479" h="1270000">
                <a:moveTo>
                  <a:pt x="1145381" y="1104900"/>
                </a:moveTo>
                <a:lnTo>
                  <a:pt x="1118434" y="1104900"/>
                </a:lnTo>
                <a:lnTo>
                  <a:pt x="1118434" y="1117600"/>
                </a:lnTo>
                <a:lnTo>
                  <a:pt x="1145381" y="1117600"/>
                </a:lnTo>
                <a:lnTo>
                  <a:pt x="1145381" y="1104900"/>
                </a:lnTo>
                <a:close/>
              </a:path>
              <a:path w="1300479" h="1270000">
                <a:moveTo>
                  <a:pt x="1131907" y="1092200"/>
                </a:moveTo>
                <a:lnTo>
                  <a:pt x="1104960" y="1092200"/>
                </a:lnTo>
                <a:lnTo>
                  <a:pt x="1104960" y="1104900"/>
                </a:lnTo>
                <a:lnTo>
                  <a:pt x="1131907" y="1104900"/>
                </a:lnTo>
                <a:lnTo>
                  <a:pt x="1131907" y="1092200"/>
                </a:lnTo>
                <a:close/>
              </a:path>
              <a:path w="1300479" h="1270000">
                <a:moveTo>
                  <a:pt x="1125172" y="1079500"/>
                </a:moveTo>
                <a:lnTo>
                  <a:pt x="1098221" y="1079500"/>
                </a:lnTo>
                <a:lnTo>
                  <a:pt x="1098221" y="1092200"/>
                </a:lnTo>
                <a:lnTo>
                  <a:pt x="1125172" y="1092200"/>
                </a:lnTo>
                <a:lnTo>
                  <a:pt x="1125172" y="1079500"/>
                </a:lnTo>
                <a:close/>
              </a:path>
              <a:path w="1300479" h="1270000">
                <a:moveTo>
                  <a:pt x="1111695" y="1066800"/>
                </a:moveTo>
                <a:lnTo>
                  <a:pt x="1084745" y="1066800"/>
                </a:lnTo>
                <a:lnTo>
                  <a:pt x="1084745" y="1079500"/>
                </a:lnTo>
                <a:lnTo>
                  <a:pt x="1111695" y="1079500"/>
                </a:lnTo>
                <a:lnTo>
                  <a:pt x="1111695" y="1066800"/>
                </a:lnTo>
                <a:close/>
              </a:path>
              <a:path w="1300479" h="1270000">
                <a:moveTo>
                  <a:pt x="1098221" y="1054100"/>
                </a:moveTo>
                <a:lnTo>
                  <a:pt x="0" y="1054100"/>
                </a:lnTo>
                <a:lnTo>
                  <a:pt x="0" y="1066800"/>
                </a:lnTo>
                <a:lnTo>
                  <a:pt x="1098221" y="1066800"/>
                </a:lnTo>
                <a:lnTo>
                  <a:pt x="1098221" y="1054100"/>
                </a:lnTo>
                <a:close/>
              </a:path>
              <a:path w="1300479" h="1270000">
                <a:moveTo>
                  <a:pt x="1084745" y="0"/>
                </a:moveTo>
                <a:lnTo>
                  <a:pt x="1071270" y="0"/>
                </a:lnTo>
                <a:lnTo>
                  <a:pt x="1071270" y="1028700"/>
                </a:lnTo>
                <a:lnTo>
                  <a:pt x="1044320" y="1028700"/>
                </a:lnTo>
                <a:lnTo>
                  <a:pt x="1044320" y="1041400"/>
                </a:lnTo>
                <a:lnTo>
                  <a:pt x="1051057" y="1041400"/>
                </a:lnTo>
                <a:lnTo>
                  <a:pt x="1051057" y="1054100"/>
                </a:lnTo>
                <a:lnTo>
                  <a:pt x="1084745" y="1054100"/>
                </a:lnTo>
                <a:lnTo>
                  <a:pt x="1084745" y="0"/>
                </a:lnTo>
                <a:close/>
              </a:path>
              <a:path w="1300479" h="1270000">
                <a:moveTo>
                  <a:pt x="1057793" y="1016000"/>
                </a:moveTo>
                <a:lnTo>
                  <a:pt x="1030846" y="1016000"/>
                </a:lnTo>
                <a:lnTo>
                  <a:pt x="1030846" y="1028700"/>
                </a:lnTo>
                <a:lnTo>
                  <a:pt x="1057793" y="1028700"/>
                </a:lnTo>
                <a:lnTo>
                  <a:pt x="1057793" y="1016000"/>
                </a:lnTo>
                <a:close/>
              </a:path>
              <a:path w="1300479" h="1270000">
                <a:moveTo>
                  <a:pt x="1044320" y="1003300"/>
                </a:moveTo>
                <a:lnTo>
                  <a:pt x="1017368" y="1003300"/>
                </a:lnTo>
                <a:lnTo>
                  <a:pt x="1017368" y="1016000"/>
                </a:lnTo>
                <a:lnTo>
                  <a:pt x="1044320" y="1016000"/>
                </a:lnTo>
                <a:lnTo>
                  <a:pt x="1044320" y="1003300"/>
                </a:lnTo>
                <a:close/>
              </a:path>
              <a:path w="1300479" h="1270000">
                <a:moveTo>
                  <a:pt x="1030846" y="990600"/>
                </a:moveTo>
                <a:lnTo>
                  <a:pt x="1003894" y="990600"/>
                </a:lnTo>
                <a:lnTo>
                  <a:pt x="1003894" y="1003300"/>
                </a:lnTo>
                <a:lnTo>
                  <a:pt x="1030846" y="1003300"/>
                </a:lnTo>
                <a:lnTo>
                  <a:pt x="1030846" y="990600"/>
                </a:lnTo>
                <a:close/>
              </a:path>
              <a:path w="1300479" h="1270000">
                <a:moveTo>
                  <a:pt x="1010633" y="977900"/>
                </a:moveTo>
                <a:lnTo>
                  <a:pt x="990417" y="977900"/>
                </a:lnTo>
                <a:lnTo>
                  <a:pt x="990417" y="990600"/>
                </a:lnTo>
                <a:lnTo>
                  <a:pt x="1010633" y="990600"/>
                </a:lnTo>
                <a:lnTo>
                  <a:pt x="1010633" y="977900"/>
                </a:lnTo>
                <a:close/>
              </a:path>
              <a:path w="1300479" h="1270000">
                <a:moveTo>
                  <a:pt x="1003894" y="965200"/>
                </a:moveTo>
                <a:lnTo>
                  <a:pt x="983682" y="965200"/>
                </a:lnTo>
                <a:lnTo>
                  <a:pt x="983682" y="977900"/>
                </a:lnTo>
                <a:lnTo>
                  <a:pt x="1003894" y="977900"/>
                </a:lnTo>
                <a:lnTo>
                  <a:pt x="1003894" y="965200"/>
                </a:lnTo>
                <a:close/>
              </a:path>
              <a:path w="1300479" h="1270000">
                <a:moveTo>
                  <a:pt x="990417" y="952500"/>
                </a:moveTo>
                <a:lnTo>
                  <a:pt x="970208" y="952500"/>
                </a:lnTo>
                <a:lnTo>
                  <a:pt x="970208" y="965200"/>
                </a:lnTo>
                <a:lnTo>
                  <a:pt x="990417" y="965200"/>
                </a:lnTo>
                <a:lnTo>
                  <a:pt x="990417" y="952500"/>
                </a:lnTo>
                <a:close/>
              </a:path>
              <a:path w="1300479" h="1270000">
                <a:moveTo>
                  <a:pt x="983682" y="939800"/>
                </a:moveTo>
                <a:lnTo>
                  <a:pt x="956731" y="939800"/>
                </a:lnTo>
                <a:lnTo>
                  <a:pt x="956731" y="952500"/>
                </a:lnTo>
                <a:lnTo>
                  <a:pt x="983682" y="952500"/>
                </a:lnTo>
                <a:lnTo>
                  <a:pt x="983682" y="939800"/>
                </a:lnTo>
                <a:close/>
              </a:path>
              <a:path w="1300479" h="1270000">
                <a:moveTo>
                  <a:pt x="970208" y="927100"/>
                </a:moveTo>
                <a:lnTo>
                  <a:pt x="943257" y="927100"/>
                </a:lnTo>
                <a:lnTo>
                  <a:pt x="943257" y="939800"/>
                </a:lnTo>
                <a:lnTo>
                  <a:pt x="970208" y="939800"/>
                </a:lnTo>
                <a:lnTo>
                  <a:pt x="970208" y="927100"/>
                </a:lnTo>
                <a:close/>
              </a:path>
              <a:path w="1300479" h="1270000">
                <a:moveTo>
                  <a:pt x="956731" y="914400"/>
                </a:moveTo>
                <a:lnTo>
                  <a:pt x="929779" y="914400"/>
                </a:lnTo>
                <a:lnTo>
                  <a:pt x="929779" y="927100"/>
                </a:lnTo>
                <a:lnTo>
                  <a:pt x="956731" y="927100"/>
                </a:lnTo>
                <a:lnTo>
                  <a:pt x="956731" y="914400"/>
                </a:lnTo>
                <a:close/>
              </a:path>
              <a:path w="1300479" h="1270000">
                <a:moveTo>
                  <a:pt x="936518" y="901700"/>
                </a:moveTo>
                <a:lnTo>
                  <a:pt x="916307" y="901700"/>
                </a:lnTo>
                <a:lnTo>
                  <a:pt x="916307" y="914400"/>
                </a:lnTo>
                <a:lnTo>
                  <a:pt x="936518" y="914400"/>
                </a:lnTo>
                <a:lnTo>
                  <a:pt x="936518" y="901700"/>
                </a:lnTo>
                <a:close/>
              </a:path>
              <a:path w="1300479" h="1270000">
                <a:moveTo>
                  <a:pt x="929779" y="889000"/>
                </a:moveTo>
                <a:lnTo>
                  <a:pt x="902832" y="889000"/>
                </a:lnTo>
                <a:lnTo>
                  <a:pt x="902832" y="901700"/>
                </a:lnTo>
                <a:lnTo>
                  <a:pt x="929779" y="901700"/>
                </a:lnTo>
                <a:lnTo>
                  <a:pt x="929779" y="889000"/>
                </a:lnTo>
                <a:close/>
              </a:path>
              <a:path w="1300479" h="1270000">
                <a:moveTo>
                  <a:pt x="909568" y="863600"/>
                </a:moveTo>
                <a:lnTo>
                  <a:pt x="882619" y="863600"/>
                </a:lnTo>
                <a:lnTo>
                  <a:pt x="882619" y="876300"/>
                </a:lnTo>
                <a:lnTo>
                  <a:pt x="889355" y="876300"/>
                </a:lnTo>
                <a:lnTo>
                  <a:pt x="889355" y="889000"/>
                </a:lnTo>
                <a:lnTo>
                  <a:pt x="909568" y="889000"/>
                </a:lnTo>
                <a:lnTo>
                  <a:pt x="909568" y="863600"/>
                </a:lnTo>
                <a:close/>
              </a:path>
              <a:path w="1300479" h="1270000">
                <a:moveTo>
                  <a:pt x="889355" y="850900"/>
                </a:moveTo>
                <a:lnTo>
                  <a:pt x="869143" y="850900"/>
                </a:lnTo>
                <a:lnTo>
                  <a:pt x="869143" y="863600"/>
                </a:lnTo>
                <a:lnTo>
                  <a:pt x="889355" y="863600"/>
                </a:lnTo>
                <a:lnTo>
                  <a:pt x="889355" y="850900"/>
                </a:lnTo>
                <a:close/>
              </a:path>
              <a:path w="1300479" h="1270000">
                <a:moveTo>
                  <a:pt x="875882" y="838200"/>
                </a:moveTo>
                <a:lnTo>
                  <a:pt x="855669" y="838200"/>
                </a:lnTo>
                <a:lnTo>
                  <a:pt x="855669" y="850900"/>
                </a:lnTo>
                <a:lnTo>
                  <a:pt x="875882" y="850900"/>
                </a:lnTo>
                <a:lnTo>
                  <a:pt x="875882" y="838200"/>
                </a:lnTo>
                <a:close/>
              </a:path>
              <a:path w="1300479" h="1270000">
                <a:moveTo>
                  <a:pt x="862408" y="812800"/>
                </a:moveTo>
                <a:lnTo>
                  <a:pt x="828718" y="812800"/>
                </a:lnTo>
                <a:lnTo>
                  <a:pt x="828718" y="825500"/>
                </a:lnTo>
                <a:lnTo>
                  <a:pt x="842192" y="825500"/>
                </a:lnTo>
                <a:lnTo>
                  <a:pt x="842192" y="838200"/>
                </a:lnTo>
                <a:lnTo>
                  <a:pt x="862408" y="838200"/>
                </a:lnTo>
                <a:lnTo>
                  <a:pt x="862408" y="812800"/>
                </a:lnTo>
                <a:close/>
              </a:path>
              <a:path w="1300479" h="1270000">
                <a:moveTo>
                  <a:pt x="835453" y="800100"/>
                </a:moveTo>
                <a:lnTo>
                  <a:pt x="815244" y="800100"/>
                </a:lnTo>
                <a:lnTo>
                  <a:pt x="815244" y="812800"/>
                </a:lnTo>
                <a:lnTo>
                  <a:pt x="835453" y="812800"/>
                </a:lnTo>
                <a:lnTo>
                  <a:pt x="835453" y="800100"/>
                </a:lnTo>
                <a:close/>
              </a:path>
              <a:path w="1300479" h="1270000">
                <a:moveTo>
                  <a:pt x="821979" y="787400"/>
                </a:moveTo>
                <a:lnTo>
                  <a:pt x="801770" y="787400"/>
                </a:lnTo>
                <a:lnTo>
                  <a:pt x="801770" y="800100"/>
                </a:lnTo>
                <a:lnTo>
                  <a:pt x="821979" y="800100"/>
                </a:lnTo>
                <a:lnTo>
                  <a:pt x="821979" y="787400"/>
                </a:lnTo>
                <a:close/>
              </a:path>
              <a:path w="1300479" h="1270000">
                <a:moveTo>
                  <a:pt x="808505" y="774700"/>
                </a:moveTo>
                <a:lnTo>
                  <a:pt x="788293" y="774700"/>
                </a:lnTo>
                <a:lnTo>
                  <a:pt x="788293" y="787400"/>
                </a:lnTo>
                <a:lnTo>
                  <a:pt x="808505" y="787400"/>
                </a:lnTo>
                <a:lnTo>
                  <a:pt x="808505" y="774700"/>
                </a:lnTo>
                <a:close/>
              </a:path>
              <a:path w="1300479" h="1270000">
                <a:moveTo>
                  <a:pt x="788293" y="749300"/>
                </a:moveTo>
                <a:lnTo>
                  <a:pt x="0" y="749300"/>
                </a:lnTo>
                <a:lnTo>
                  <a:pt x="0" y="774700"/>
                </a:lnTo>
                <a:lnTo>
                  <a:pt x="795032" y="774700"/>
                </a:lnTo>
                <a:lnTo>
                  <a:pt x="795032" y="762000"/>
                </a:lnTo>
                <a:lnTo>
                  <a:pt x="788293" y="762000"/>
                </a:lnTo>
                <a:lnTo>
                  <a:pt x="788293" y="749300"/>
                </a:lnTo>
                <a:close/>
              </a:path>
              <a:path w="1300479" h="1270000">
                <a:moveTo>
                  <a:pt x="781554" y="0"/>
                </a:moveTo>
                <a:lnTo>
                  <a:pt x="768080" y="0"/>
                </a:lnTo>
                <a:lnTo>
                  <a:pt x="768080" y="723900"/>
                </a:lnTo>
                <a:lnTo>
                  <a:pt x="741130" y="723900"/>
                </a:lnTo>
                <a:lnTo>
                  <a:pt x="741130" y="736600"/>
                </a:lnTo>
                <a:lnTo>
                  <a:pt x="747868" y="736600"/>
                </a:lnTo>
                <a:lnTo>
                  <a:pt x="747868" y="749300"/>
                </a:lnTo>
                <a:lnTo>
                  <a:pt x="781554" y="749300"/>
                </a:lnTo>
                <a:lnTo>
                  <a:pt x="781554" y="0"/>
                </a:lnTo>
                <a:close/>
              </a:path>
              <a:path w="1300479" h="1270000">
                <a:moveTo>
                  <a:pt x="747868" y="711200"/>
                </a:moveTo>
                <a:lnTo>
                  <a:pt x="727655" y="711200"/>
                </a:lnTo>
                <a:lnTo>
                  <a:pt x="727655" y="723900"/>
                </a:lnTo>
                <a:lnTo>
                  <a:pt x="747868" y="723900"/>
                </a:lnTo>
                <a:lnTo>
                  <a:pt x="747868" y="711200"/>
                </a:lnTo>
                <a:close/>
              </a:path>
              <a:path w="1300479" h="1270000">
                <a:moveTo>
                  <a:pt x="734391" y="698500"/>
                </a:moveTo>
                <a:lnTo>
                  <a:pt x="707444" y="698500"/>
                </a:lnTo>
                <a:lnTo>
                  <a:pt x="707444" y="711200"/>
                </a:lnTo>
                <a:lnTo>
                  <a:pt x="734391" y="711200"/>
                </a:lnTo>
                <a:lnTo>
                  <a:pt x="734391" y="698500"/>
                </a:lnTo>
                <a:close/>
              </a:path>
              <a:path w="1300479" h="1270000">
                <a:moveTo>
                  <a:pt x="727655" y="685800"/>
                </a:moveTo>
                <a:lnTo>
                  <a:pt x="700705" y="685800"/>
                </a:lnTo>
                <a:lnTo>
                  <a:pt x="700705" y="698500"/>
                </a:lnTo>
                <a:lnTo>
                  <a:pt x="727655" y="698500"/>
                </a:lnTo>
                <a:lnTo>
                  <a:pt x="727655" y="685800"/>
                </a:lnTo>
                <a:close/>
              </a:path>
              <a:path w="1300479" h="1270000">
                <a:moveTo>
                  <a:pt x="707444" y="673100"/>
                </a:moveTo>
                <a:lnTo>
                  <a:pt x="687228" y="673100"/>
                </a:lnTo>
                <a:lnTo>
                  <a:pt x="687228" y="685800"/>
                </a:lnTo>
                <a:lnTo>
                  <a:pt x="707444" y="685800"/>
                </a:lnTo>
                <a:lnTo>
                  <a:pt x="707444" y="673100"/>
                </a:lnTo>
                <a:close/>
              </a:path>
              <a:path w="1300479" h="1270000">
                <a:moveTo>
                  <a:pt x="693966" y="660400"/>
                </a:moveTo>
                <a:lnTo>
                  <a:pt x="673754" y="660400"/>
                </a:lnTo>
                <a:lnTo>
                  <a:pt x="673754" y="673100"/>
                </a:lnTo>
                <a:lnTo>
                  <a:pt x="693966" y="673100"/>
                </a:lnTo>
                <a:lnTo>
                  <a:pt x="693966" y="660400"/>
                </a:lnTo>
                <a:close/>
              </a:path>
              <a:path w="1300479" h="1270000">
                <a:moveTo>
                  <a:pt x="680493" y="647700"/>
                </a:moveTo>
                <a:lnTo>
                  <a:pt x="660280" y="647700"/>
                </a:lnTo>
                <a:lnTo>
                  <a:pt x="660280" y="660400"/>
                </a:lnTo>
                <a:lnTo>
                  <a:pt x="680493" y="660400"/>
                </a:lnTo>
                <a:lnTo>
                  <a:pt x="680493" y="647700"/>
                </a:lnTo>
                <a:close/>
              </a:path>
              <a:path w="1300479" h="1270000">
                <a:moveTo>
                  <a:pt x="673754" y="635000"/>
                </a:moveTo>
                <a:lnTo>
                  <a:pt x="653541" y="635000"/>
                </a:lnTo>
                <a:lnTo>
                  <a:pt x="653541" y="647700"/>
                </a:lnTo>
                <a:lnTo>
                  <a:pt x="673754" y="647700"/>
                </a:lnTo>
                <a:lnTo>
                  <a:pt x="673754" y="635000"/>
                </a:lnTo>
                <a:close/>
              </a:path>
              <a:path w="1300479" h="1270000">
                <a:moveTo>
                  <a:pt x="660280" y="622300"/>
                </a:moveTo>
                <a:lnTo>
                  <a:pt x="633329" y="622300"/>
                </a:lnTo>
                <a:lnTo>
                  <a:pt x="633329" y="635000"/>
                </a:lnTo>
                <a:lnTo>
                  <a:pt x="660280" y="635000"/>
                </a:lnTo>
                <a:lnTo>
                  <a:pt x="660280" y="622300"/>
                </a:lnTo>
                <a:close/>
              </a:path>
              <a:path w="1300479" h="1270000">
                <a:moveTo>
                  <a:pt x="646806" y="609600"/>
                </a:moveTo>
                <a:lnTo>
                  <a:pt x="619855" y="609600"/>
                </a:lnTo>
                <a:lnTo>
                  <a:pt x="619855" y="622300"/>
                </a:lnTo>
                <a:lnTo>
                  <a:pt x="646806" y="622300"/>
                </a:lnTo>
                <a:lnTo>
                  <a:pt x="646806" y="609600"/>
                </a:lnTo>
                <a:close/>
              </a:path>
              <a:path w="1300479" h="1270000">
                <a:moveTo>
                  <a:pt x="633329" y="596900"/>
                </a:moveTo>
                <a:lnTo>
                  <a:pt x="606379" y="596900"/>
                </a:lnTo>
                <a:lnTo>
                  <a:pt x="606379" y="609600"/>
                </a:lnTo>
                <a:lnTo>
                  <a:pt x="633329" y="609600"/>
                </a:lnTo>
                <a:lnTo>
                  <a:pt x="633329" y="596900"/>
                </a:lnTo>
                <a:close/>
              </a:path>
              <a:path w="1300479" h="1270000">
                <a:moveTo>
                  <a:pt x="613116" y="571500"/>
                </a:moveTo>
                <a:lnTo>
                  <a:pt x="586166" y="571500"/>
                </a:lnTo>
                <a:lnTo>
                  <a:pt x="586166" y="584200"/>
                </a:lnTo>
                <a:lnTo>
                  <a:pt x="592905" y="584200"/>
                </a:lnTo>
                <a:lnTo>
                  <a:pt x="592905" y="596900"/>
                </a:lnTo>
                <a:lnTo>
                  <a:pt x="613116" y="596900"/>
                </a:lnTo>
                <a:lnTo>
                  <a:pt x="613116" y="571500"/>
                </a:lnTo>
                <a:close/>
              </a:path>
              <a:path w="1300479" h="1270000">
                <a:moveTo>
                  <a:pt x="592905" y="558800"/>
                </a:moveTo>
                <a:lnTo>
                  <a:pt x="572692" y="558800"/>
                </a:lnTo>
                <a:lnTo>
                  <a:pt x="572692" y="571500"/>
                </a:lnTo>
                <a:lnTo>
                  <a:pt x="592905" y="571500"/>
                </a:lnTo>
                <a:lnTo>
                  <a:pt x="592905" y="558800"/>
                </a:lnTo>
                <a:close/>
              </a:path>
              <a:path w="1300479" h="1270000">
                <a:moveTo>
                  <a:pt x="579430" y="546100"/>
                </a:moveTo>
                <a:lnTo>
                  <a:pt x="552480" y="546100"/>
                </a:lnTo>
                <a:lnTo>
                  <a:pt x="552480" y="558800"/>
                </a:lnTo>
                <a:lnTo>
                  <a:pt x="579430" y="558800"/>
                </a:lnTo>
                <a:lnTo>
                  <a:pt x="579430" y="546100"/>
                </a:lnTo>
                <a:close/>
              </a:path>
              <a:path w="1300479" h="1270000">
                <a:moveTo>
                  <a:pt x="572692" y="533400"/>
                </a:moveTo>
                <a:lnTo>
                  <a:pt x="545741" y="533400"/>
                </a:lnTo>
                <a:lnTo>
                  <a:pt x="545741" y="546100"/>
                </a:lnTo>
                <a:lnTo>
                  <a:pt x="572692" y="546100"/>
                </a:lnTo>
                <a:lnTo>
                  <a:pt x="572692" y="533400"/>
                </a:lnTo>
                <a:close/>
              </a:path>
              <a:path w="1300479" h="1270000">
                <a:moveTo>
                  <a:pt x="559219" y="520700"/>
                </a:moveTo>
                <a:lnTo>
                  <a:pt x="539002" y="520700"/>
                </a:lnTo>
                <a:lnTo>
                  <a:pt x="539002" y="533400"/>
                </a:lnTo>
                <a:lnTo>
                  <a:pt x="559219" y="533400"/>
                </a:lnTo>
                <a:lnTo>
                  <a:pt x="559219" y="520700"/>
                </a:lnTo>
                <a:close/>
              </a:path>
              <a:path w="1300479" h="1270000">
                <a:moveTo>
                  <a:pt x="545741" y="508000"/>
                </a:moveTo>
                <a:lnTo>
                  <a:pt x="518790" y="508000"/>
                </a:lnTo>
                <a:lnTo>
                  <a:pt x="518790" y="520700"/>
                </a:lnTo>
                <a:lnTo>
                  <a:pt x="545741" y="520700"/>
                </a:lnTo>
                <a:lnTo>
                  <a:pt x="545741" y="508000"/>
                </a:lnTo>
                <a:close/>
              </a:path>
              <a:path w="1300479" h="1270000">
                <a:moveTo>
                  <a:pt x="518790" y="482600"/>
                </a:moveTo>
                <a:lnTo>
                  <a:pt x="0" y="482600"/>
                </a:lnTo>
                <a:lnTo>
                  <a:pt x="0" y="508000"/>
                </a:lnTo>
                <a:lnTo>
                  <a:pt x="539002" y="508000"/>
                </a:lnTo>
                <a:lnTo>
                  <a:pt x="539002" y="495300"/>
                </a:lnTo>
                <a:lnTo>
                  <a:pt x="518790" y="495300"/>
                </a:lnTo>
                <a:lnTo>
                  <a:pt x="518790" y="482600"/>
                </a:lnTo>
                <a:close/>
              </a:path>
              <a:path w="1300479" h="1270000">
                <a:moveTo>
                  <a:pt x="512051" y="0"/>
                </a:moveTo>
                <a:lnTo>
                  <a:pt x="498577" y="0"/>
                </a:lnTo>
                <a:lnTo>
                  <a:pt x="498577" y="469900"/>
                </a:lnTo>
                <a:lnTo>
                  <a:pt x="478365" y="469900"/>
                </a:lnTo>
                <a:lnTo>
                  <a:pt x="478365" y="482600"/>
                </a:lnTo>
                <a:lnTo>
                  <a:pt x="512051" y="482600"/>
                </a:lnTo>
                <a:lnTo>
                  <a:pt x="512051" y="0"/>
                </a:lnTo>
                <a:close/>
              </a:path>
              <a:path w="1300479" h="1270000">
                <a:moveTo>
                  <a:pt x="485104" y="457200"/>
                </a:moveTo>
                <a:lnTo>
                  <a:pt x="464891" y="457200"/>
                </a:lnTo>
                <a:lnTo>
                  <a:pt x="464891" y="469900"/>
                </a:lnTo>
                <a:lnTo>
                  <a:pt x="485104" y="469900"/>
                </a:lnTo>
                <a:lnTo>
                  <a:pt x="485104" y="457200"/>
                </a:lnTo>
                <a:close/>
              </a:path>
              <a:path w="1300479" h="1270000">
                <a:moveTo>
                  <a:pt x="478365" y="444500"/>
                </a:moveTo>
                <a:lnTo>
                  <a:pt x="451414" y="444500"/>
                </a:lnTo>
                <a:lnTo>
                  <a:pt x="451414" y="457200"/>
                </a:lnTo>
                <a:lnTo>
                  <a:pt x="478365" y="457200"/>
                </a:lnTo>
                <a:lnTo>
                  <a:pt x="478365" y="444500"/>
                </a:lnTo>
                <a:close/>
              </a:path>
              <a:path w="1300479" h="1270000">
                <a:moveTo>
                  <a:pt x="458152" y="431800"/>
                </a:moveTo>
                <a:lnTo>
                  <a:pt x="437941" y="431800"/>
                </a:lnTo>
                <a:lnTo>
                  <a:pt x="437941" y="444500"/>
                </a:lnTo>
                <a:lnTo>
                  <a:pt x="458152" y="444500"/>
                </a:lnTo>
                <a:lnTo>
                  <a:pt x="458152" y="431800"/>
                </a:lnTo>
                <a:close/>
              </a:path>
              <a:path w="1300479" h="1270000">
                <a:moveTo>
                  <a:pt x="451414" y="419100"/>
                </a:moveTo>
                <a:lnTo>
                  <a:pt x="431202" y="419100"/>
                </a:lnTo>
                <a:lnTo>
                  <a:pt x="431202" y="431800"/>
                </a:lnTo>
                <a:lnTo>
                  <a:pt x="451414" y="431800"/>
                </a:lnTo>
                <a:lnTo>
                  <a:pt x="451414" y="419100"/>
                </a:lnTo>
                <a:close/>
              </a:path>
              <a:path w="1300479" h="1270000">
                <a:moveTo>
                  <a:pt x="437941" y="406400"/>
                </a:moveTo>
                <a:lnTo>
                  <a:pt x="417728" y="406400"/>
                </a:lnTo>
                <a:lnTo>
                  <a:pt x="417728" y="419100"/>
                </a:lnTo>
                <a:lnTo>
                  <a:pt x="437941" y="419100"/>
                </a:lnTo>
                <a:lnTo>
                  <a:pt x="437941" y="406400"/>
                </a:lnTo>
                <a:close/>
              </a:path>
              <a:path w="1300479" h="1270000">
                <a:moveTo>
                  <a:pt x="424466" y="393700"/>
                </a:moveTo>
                <a:lnTo>
                  <a:pt x="397516" y="393700"/>
                </a:lnTo>
                <a:lnTo>
                  <a:pt x="397516" y="406400"/>
                </a:lnTo>
                <a:lnTo>
                  <a:pt x="424466" y="406400"/>
                </a:lnTo>
                <a:lnTo>
                  <a:pt x="424466" y="393700"/>
                </a:lnTo>
                <a:close/>
              </a:path>
              <a:path w="1300479" h="1270000">
                <a:moveTo>
                  <a:pt x="410989" y="381000"/>
                </a:moveTo>
                <a:lnTo>
                  <a:pt x="390777" y="381000"/>
                </a:lnTo>
                <a:lnTo>
                  <a:pt x="390777" y="393700"/>
                </a:lnTo>
                <a:lnTo>
                  <a:pt x="410989" y="393700"/>
                </a:lnTo>
                <a:lnTo>
                  <a:pt x="410989" y="381000"/>
                </a:lnTo>
                <a:close/>
              </a:path>
              <a:path w="1300479" h="1270000">
                <a:moveTo>
                  <a:pt x="397516" y="368300"/>
                </a:moveTo>
                <a:lnTo>
                  <a:pt x="377303" y="368300"/>
                </a:lnTo>
                <a:lnTo>
                  <a:pt x="377303" y="381000"/>
                </a:lnTo>
                <a:lnTo>
                  <a:pt x="397516" y="381000"/>
                </a:lnTo>
                <a:lnTo>
                  <a:pt x="397516" y="368300"/>
                </a:lnTo>
                <a:close/>
              </a:path>
              <a:path w="1300479" h="1270000">
                <a:moveTo>
                  <a:pt x="384038" y="355600"/>
                </a:moveTo>
                <a:lnTo>
                  <a:pt x="363826" y="355600"/>
                </a:lnTo>
                <a:lnTo>
                  <a:pt x="363826" y="368300"/>
                </a:lnTo>
                <a:lnTo>
                  <a:pt x="384038" y="368300"/>
                </a:lnTo>
                <a:lnTo>
                  <a:pt x="384038" y="355600"/>
                </a:lnTo>
                <a:close/>
              </a:path>
              <a:path w="1300479" h="1270000">
                <a:moveTo>
                  <a:pt x="370564" y="342900"/>
                </a:moveTo>
                <a:lnTo>
                  <a:pt x="350352" y="342900"/>
                </a:lnTo>
                <a:lnTo>
                  <a:pt x="350352" y="355600"/>
                </a:lnTo>
                <a:lnTo>
                  <a:pt x="370564" y="355600"/>
                </a:lnTo>
                <a:lnTo>
                  <a:pt x="370564" y="342900"/>
                </a:lnTo>
                <a:close/>
              </a:path>
              <a:path w="1300479" h="1270000">
                <a:moveTo>
                  <a:pt x="357091" y="330200"/>
                </a:moveTo>
                <a:lnTo>
                  <a:pt x="336878" y="330200"/>
                </a:lnTo>
                <a:lnTo>
                  <a:pt x="336878" y="342900"/>
                </a:lnTo>
                <a:lnTo>
                  <a:pt x="357091" y="342900"/>
                </a:lnTo>
                <a:lnTo>
                  <a:pt x="357091" y="330200"/>
                </a:lnTo>
                <a:close/>
              </a:path>
              <a:path w="1300479" h="1270000">
                <a:moveTo>
                  <a:pt x="336878" y="304800"/>
                </a:moveTo>
                <a:lnTo>
                  <a:pt x="323401" y="304800"/>
                </a:lnTo>
                <a:lnTo>
                  <a:pt x="323401" y="330200"/>
                </a:lnTo>
                <a:lnTo>
                  <a:pt x="343613" y="330200"/>
                </a:lnTo>
                <a:lnTo>
                  <a:pt x="343613" y="317500"/>
                </a:lnTo>
                <a:lnTo>
                  <a:pt x="336878" y="317500"/>
                </a:lnTo>
                <a:lnTo>
                  <a:pt x="336878" y="304800"/>
                </a:lnTo>
                <a:close/>
              </a:path>
              <a:path w="1300479" h="1270000">
                <a:moveTo>
                  <a:pt x="323401" y="292100"/>
                </a:moveTo>
                <a:lnTo>
                  <a:pt x="303188" y="292100"/>
                </a:lnTo>
                <a:lnTo>
                  <a:pt x="303188" y="304800"/>
                </a:lnTo>
                <a:lnTo>
                  <a:pt x="323401" y="304800"/>
                </a:lnTo>
                <a:lnTo>
                  <a:pt x="323401" y="292100"/>
                </a:lnTo>
                <a:close/>
              </a:path>
              <a:path w="1300479" h="1270000">
                <a:moveTo>
                  <a:pt x="309927" y="279400"/>
                </a:moveTo>
                <a:lnTo>
                  <a:pt x="289712" y="279400"/>
                </a:lnTo>
                <a:lnTo>
                  <a:pt x="289712" y="292100"/>
                </a:lnTo>
                <a:lnTo>
                  <a:pt x="309927" y="292100"/>
                </a:lnTo>
                <a:lnTo>
                  <a:pt x="309927" y="279400"/>
                </a:lnTo>
                <a:close/>
              </a:path>
              <a:path w="1300479" h="1270000">
                <a:moveTo>
                  <a:pt x="296450" y="266700"/>
                </a:moveTo>
                <a:lnTo>
                  <a:pt x="276238" y="266700"/>
                </a:lnTo>
                <a:lnTo>
                  <a:pt x="276238" y="279400"/>
                </a:lnTo>
                <a:lnTo>
                  <a:pt x="296450" y="279400"/>
                </a:lnTo>
                <a:lnTo>
                  <a:pt x="296450" y="266700"/>
                </a:lnTo>
                <a:close/>
              </a:path>
              <a:path w="1300479" h="1270000">
                <a:moveTo>
                  <a:pt x="282977" y="254000"/>
                </a:moveTo>
                <a:lnTo>
                  <a:pt x="262764" y="254000"/>
                </a:lnTo>
                <a:lnTo>
                  <a:pt x="262764" y="266700"/>
                </a:lnTo>
                <a:lnTo>
                  <a:pt x="282977" y="266700"/>
                </a:lnTo>
                <a:lnTo>
                  <a:pt x="282977" y="254000"/>
                </a:lnTo>
                <a:close/>
              </a:path>
              <a:path w="1300479" h="1270000">
                <a:moveTo>
                  <a:pt x="269503" y="241300"/>
                </a:moveTo>
                <a:lnTo>
                  <a:pt x="249290" y="241300"/>
                </a:lnTo>
                <a:lnTo>
                  <a:pt x="249290" y="254000"/>
                </a:lnTo>
                <a:lnTo>
                  <a:pt x="269503" y="254000"/>
                </a:lnTo>
                <a:lnTo>
                  <a:pt x="269503" y="241300"/>
                </a:lnTo>
                <a:close/>
              </a:path>
              <a:path w="1300479" h="1270000">
                <a:moveTo>
                  <a:pt x="256028" y="228600"/>
                </a:moveTo>
                <a:lnTo>
                  <a:pt x="235813" y="228600"/>
                </a:lnTo>
                <a:lnTo>
                  <a:pt x="235813" y="241300"/>
                </a:lnTo>
                <a:lnTo>
                  <a:pt x="256028" y="241300"/>
                </a:lnTo>
                <a:lnTo>
                  <a:pt x="256028" y="228600"/>
                </a:lnTo>
                <a:close/>
              </a:path>
              <a:path w="1300479" h="1270000">
                <a:moveTo>
                  <a:pt x="242552" y="215900"/>
                </a:moveTo>
                <a:lnTo>
                  <a:pt x="222339" y="215900"/>
                </a:lnTo>
                <a:lnTo>
                  <a:pt x="222339" y="228600"/>
                </a:lnTo>
                <a:lnTo>
                  <a:pt x="242552" y="228600"/>
                </a:lnTo>
                <a:lnTo>
                  <a:pt x="242552" y="215900"/>
                </a:lnTo>
                <a:close/>
              </a:path>
              <a:path w="1300479" h="1270000">
                <a:moveTo>
                  <a:pt x="235813" y="203200"/>
                </a:moveTo>
                <a:lnTo>
                  <a:pt x="215600" y="203200"/>
                </a:lnTo>
                <a:lnTo>
                  <a:pt x="215600" y="215900"/>
                </a:lnTo>
                <a:lnTo>
                  <a:pt x="235813" y="215900"/>
                </a:lnTo>
                <a:lnTo>
                  <a:pt x="235813" y="203200"/>
                </a:lnTo>
                <a:close/>
              </a:path>
              <a:path w="1300479" h="1270000">
                <a:moveTo>
                  <a:pt x="222339" y="190500"/>
                </a:moveTo>
                <a:lnTo>
                  <a:pt x="202127" y="190500"/>
                </a:lnTo>
                <a:lnTo>
                  <a:pt x="202127" y="203200"/>
                </a:lnTo>
                <a:lnTo>
                  <a:pt x="222339" y="203200"/>
                </a:lnTo>
                <a:lnTo>
                  <a:pt x="222339" y="190500"/>
                </a:lnTo>
                <a:close/>
              </a:path>
              <a:path w="1300479" h="1270000">
                <a:moveTo>
                  <a:pt x="208862" y="177800"/>
                </a:moveTo>
                <a:lnTo>
                  <a:pt x="188649" y="177800"/>
                </a:lnTo>
                <a:lnTo>
                  <a:pt x="188649" y="190500"/>
                </a:lnTo>
                <a:lnTo>
                  <a:pt x="208862" y="190500"/>
                </a:lnTo>
                <a:lnTo>
                  <a:pt x="208862" y="177800"/>
                </a:lnTo>
                <a:close/>
              </a:path>
              <a:path w="1300479" h="1270000">
                <a:moveTo>
                  <a:pt x="195388" y="165100"/>
                </a:moveTo>
                <a:lnTo>
                  <a:pt x="168438" y="165100"/>
                </a:lnTo>
                <a:lnTo>
                  <a:pt x="168438" y="177800"/>
                </a:lnTo>
                <a:lnTo>
                  <a:pt x="195388" y="177800"/>
                </a:lnTo>
                <a:lnTo>
                  <a:pt x="195388" y="165100"/>
                </a:lnTo>
                <a:close/>
              </a:path>
              <a:path w="1300479" h="1270000">
                <a:moveTo>
                  <a:pt x="181914" y="152400"/>
                </a:moveTo>
                <a:lnTo>
                  <a:pt x="161702" y="152400"/>
                </a:lnTo>
                <a:lnTo>
                  <a:pt x="161702" y="165100"/>
                </a:lnTo>
                <a:lnTo>
                  <a:pt x="181914" y="165100"/>
                </a:lnTo>
                <a:lnTo>
                  <a:pt x="181914" y="152400"/>
                </a:lnTo>
                <a:close/>
              </a:path>
              <a:path w="1300479" h="1270000">
                <a:moveTo>
                  <a:pt x="175175" y="139700"/>
                </a:moveTo>
                <a:lnTo>
                  <a:pt x="148225" y="139700"/>
                </a:lnTo>
                <a:lnTo>
                  <a:pt x="148225" y="152400"/>
                </a:lnTo>
                <a:lnTo>
                  <a:pt x="175175" y="152400"/>
                </a:lnTo>
                <a:lnTo>
                  <a:pt x="175175" y="139700"/>
                </a:lnTo>
                <a:close/>
              </a:path>
              <a:path w="1300479" h="1270000">
                <a:moveTo>
                  <a:pt x="154963" y="127000"/>
                </a:moveTo>
                <a:lnTo>
                  <a:pt x="128013" y="127000"/>
                </a:lnTo>
                <a:lnTo>
                  <a:pt x="128013" y="139700"/>
                </a:lnTo>
                <a:lnTo>
                  <a:pt x="154963" y="139700"/>
                </a:lnTo>
                <a:lnTo>
                  <a:pt x="154963" y="127000"/>
                </a:lnTo>
                <a:close/>
              </a:path>
              <a:path w="1300479" h="1270000">
                <a:moveTo>
                  <a:pt x="141486" y="114300"/>
                </a:moveTo>
                <a:lnTo>
                  <a:pt x="121274" y="114300"/>
                </a:lnTo>
                <a:lnTo>
                  <a:pt x="121274" y="127000"/>
                </a:lnTo>
                <a:lnTo>
                  <a:pt x="141486" y="127000"/>
                </a:lnTo>
                <a:lnTo>
                  <a:pt x="141486" y="114300"/>
                </a:lnTo>
                <a:close/>
              </a:path>
              <a:path w="1300479" h="1270000">
                <a:moveTo>
                  <a:pt x="128013" y="101600"/>
                </a:moveTo>
                <a:lnTo>
                  <a:pt x="107800" y="101600"/>
                </a:lnTo>
                <a:lnTo>
                  <a:pt x="107800" y="114300"/>
                </a:lnTo>
                <a:lnTo>
                  <a:pt x="128013" y="114300"/>
                </a:lnTo>
                <a:lnTo>
                  <a:pt x="128013" y="101600"/>
                </a:lnTo>
                <a:close/>
              </a:path>
              <a:path w="1300479" h="1270000">
                <a:moveTo>
                  <a:pt x="114539" y="88900"/>
                </a:moveTo>
                <a:lnTo>
                  <a:pt x="101064" y="88900"/>
                </a:lnTo>
                <a:lnTo>
                  <a:pt x="101064" y="101600"/>
                </a:lnTo>
                <a:lnTo>
                  <a:pt x="114539" y="101600"/>
                </a:lnTo>
                <a:lnTo>
                  <a:pt x="114539" y="88900"/>
                </a:lnTo>
                <a:close/>
              </a:path>
              <a:path w="1300479" h="1270000">
                <a:moveTo>
                  <a:pt x="107800" y="76200"/>
                </a:moveTo>
                <a:lnTo>
                  <a:pt x="87588" y="76200"/>
                </a:lnTo>
                <a:lnTo>
                  <a:pt x="87588" y="88900"/>
                </a:lnTo>
                <a:lnTo>
                  <a:pt x="107800" y="88900"/>
                </a:lnTo>
                <a:lnTo>
                  <a:pt x="107800" y="76200"/>
                </a:lnTo>
                <a:close/>
              </a:path>
              <a:path w="1300479" h="1270000">
                <a:moveTo>
                  <a:pt x="87588" y="63500"/>
                </a:moveTo>
                <a:lnTo>
                  <a:pt x="74114" y="63500"/>
                </a:lnTo>
                <a:lnTo>
                  <a:pt x="74114" y="76200"/>
                </a:lnTo>
                <a:lnTo>
                  <a:pt x="87588" y="76200"/>
                </a:lnTo>
                <a:lnTo>
                  <a:pt x="87588" y="63500"/>
                </a:lnTo>
                <a:close/>
              </a:path>
              <a:path w="1300479" h="1270000">
                <a:moveTo>
                  <a:pt x="80849" y="50800"/>
                </a:moveTo>
                <a:lnTo>
                  <a:pt x="60636" y="50800"/>
                </a:lnTo>
                <a:lnTo>
                  <a:pt x="60636" y="63500"/>
                </a:lnTo>
                <a:lnTo>
                  <a:pt x="80849" y="63500"/>
                </a:lnTo>
                <a:lnTo>
                  <a:pt x="80849" y="50800"/>
                </a:lnTo>
                <a:close/>
              </a:path>
              <a:path w="1300479" h="1270000">
                <a:moveTo>
                  <a:pt x="67375" y="38100"/>
                </a:moveTo>
                <a:lnTo>
                  <a:pt x="47163" y="38100"/>
                </a:lnTo>
                <a:lnTo>
                  <a:pt x="47163" y="50800"/>
                </a:lnTo>
                <a:lnTo>
                  <a:pt x="67375" y="50800"/>
                </a:lnTo>
                <a:lnTo>
                  <a:pt x="67375" y="38100"/>
                </a:lnTo>
                <a:close/>
              </a:path>
              <a:path w="1300479" h="1270000">
                <a:moveTo>
                  <a:pt x="53897" y="25400"/>
                </a:moveTo>
                <a:lnTo>
                  <a:pt x="33689" y="25400"/>
                </a:lnTo>
                <a:lnTo>
                  <a:pt x="33689" y="38100"/>
                </a:lnTo>
                <a:lnTo>
                  <a:pt x="53897" y="38100"/>
                </a:lnTo>
                <a:lnTo>
                  <a:pt x="53897" y="25400"/>
                </a:lnTo>
                <a:close/>
              </a:path>
              <a:path w="1300479" h="1270000">
                <a:moveTo>
                  <a:pt x="40424" y="12700"/>
                </a:moveTo>
                <a:lnTo>
                  <a:pt x="20211" y="12700"/>
                </a:lnTo>
                <a:lnTo>
                  <a:pt x="20211" y="25400"/>
                </a:lnTo>
                <a:lnTo>
                  <a:pt x="40424" y="25400"/>
                </a:lnTo>
                <a:lnTo>
                  <a:pt x="40424" y="12700"/>
                </a:lnTo>
                <a:close/>
              </a:path>
              <a:path w="1300479" h="1270000">
                <a:moveTo>
                  <a:pt x="26950" y="0"/>
                </a:moveTo>
                <a:lnTo>
                  <a:pt x="0" y="0"/>
                </a:lnTo>
                <a:lnTo>
                  <a:pt x="0" y="12700"/>
                </a:lnTo>
                <a:lnTo>
                  <a:pt x="26950" y="12700"/>
                </a:lnTo>
                <a:lnTo>
                  <a:pt x="26950" y="0"/>
                </a:lnTo>
                <a:close/>
              </a:path>
            </a:pathLst>
          </a:custGeom>
          <a:solidFill>
            <a:srgbClr val="D5BD5B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121" name="bg object 121"/>
          <p:cNvSpPr/>
          <p:nvPr/>
        </p:nvSpPr>
        <p:spPr>
          <a:xfrm>
            <a:off x="11269332" y="13471568"/>
            <a:ext cx="51095" cy="47625"/>
          </a:xfrm>
          <a:custGeom>
            <a:avLst/>
            <a:gdLst/>
            <a:ahLst/>
            <a:cxnLst/>
            <a:rect l="l" t="t" r="r" b="b"/>
            <a:pathLst>
              <a:path w="40640" h="47625">
                <a:moveTo>
                  <a:pt x="20212" y="0"/>
                </a:moveTo>
                <a:lnTo>
                  <a:pt x="13477" y="0"/>
                </a:lnTo>
                <a:lnTo>
                  <a:pt x="13477" y="6738"/>
                </a:lnTo>
                <a:lnTo>
                  <a:pt x="6738" y="6738"/>
                </a:lnTo>
                <a:lnTo>
                  <a:pt x="6738" y="20212"/>
                </a:lnTo>
                <a:lnTo>
                  <a:pt x="0" y="20212"/>
                </a:lnTo>
                <a:lnTo>
                  <a:pt x="0" y="33689"/>
                </a:lnTo>
                <a:lnTo>
                  <a:pt x="6738" y="33689"/>
                </a:lnTo>
                <a:lnTo>
                  <a:pt x="6738" y="47163"/>
                </a:lnTo>
                <a:lnTo>
                  <a:pt x="13477" y="47163"/>
                </a:lnTo>
                <a:lnTo>
                  <a:pt x="13477" y="33689"/>
                </a:lnTo>
                <a:lnTo>
                  <a:pt x="26950" y="33689"/>
                </a:lnTo>
                <a:lnTo>
                  <a:pt x="26950" y="40424"/>
                </a:lnTo>
                <a:lnTo>
                  <a:pt x="40428" y="40424"/>
                </a:lnTo>
                <a:lnTo>
                  <a:pt x="40428" y="26950"/>
                </a:lnTo>
                <a:lnTo>
                  <a:pt x="33689" y="26950"/>
                </a:lnTo>
                <a:lnTo>
                  <a:pt x="33689" y="13474"/>
                </a:lnTo>
                <a:lnTo>
                  <a:pt x="20212" y="13474"/>
                </a:lnTo>
                <a:lnTo>
                  <a:pt x="20212" y="0"/>
                </a:lnTo>
                <a:close/>
              </a:path>
            </a:pathLst>
          </a:custGeom>
          <a:solidFill>
            <a:srgbClr val="8D916A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122" name="bg object 122"/>
          <p:cNvSpPr/>
          <p:nvPr/>
        </p:nvSpPr>
        <p:spPr>
          <a:xfrm>
            <a:off x="22213719" y="13781949"/>
            <a:ext cx="1254228" cy="269240"/>
          </a:xfrm>
          <a:custGeom>
            <a:avLst/>
            <a:gdLst/>
            <a:ahLst/>
            <a:cxnLst/>
            <a:rect l="l" t="t" r="r" b="b"/>
            <a:pathLst>
              <a:path w="997584" h="269240">
                <a:moveTo>
                  <a:pt x="997153" y="6350"/>
                </a:moveTo>
                <a:lnTo>
                  <a:pt x="572681" y="6350"/>
                </a:lnTo>
                <a:lnTo>
                  <a:pt x="572681" y="12700"/>
                </a:lnTo>
                <a:lnTo>
                  <a:pt x="559206" y="12700"/>
                </a:lnTo>
                <a:lnTo>
                  <a:pt x="559206" y="20320"/>
                </a:lnTo>
                <a:lnTo>
                  <a:pt x="559206" y="26670"/>
                </a:lnTo>
                <a:lnTo>
                  <a:pt x="559206" y="33020"/>
                </a:lnTo>
                <a:lnTo>
                  <a:pt x="552475" y="33020"/>
                </a:lnTo>
                <a:lnTo>
                  <a:pt x="552475" y="39370"/>
                </a:lnTo>
                <a:lnTo>
                  <a:pt x="552475" y="46990"/>
                </a:lnTo>
                <a:lnTo>
                  <a:pt x="552475" y="53340"/>
                </a:lnTo>
                <a:lnTo>
                  <a:pt x="545731" y="53340"/>
                </a:lnTo>
                <a:lnTo>
                  <a:pt x="545731" y="67310"/>
                </a:lnTo>
                <a:lnTo>
                  <a:pt x="539000" y="67310"/>
                </a:lnTo>
                <a:lnTo>
                  <a:pt x="539000" y="73660"/>
                </a:lnTo>
                <a:lnTo>
                  <a:pt x="539000" y="80010"/>
                </a:lnTo>
                <a:lnTo>
                  <a:pt x="532257" y="80010"/>
                </a:lnTo>
                <a:lnTo>
                  <a:pt x="532257" y="87630"/>
                </a:lnTo>
                <a:lnTo>
                  <a:pt x="532257" y="93980"/>
                </a:lnTo>
                <a:lnTo>
                  <a:pt x="532257" y="100330"/>
                </a:lnTo>
                <a:lnTo>
                  <a:pt x="532257" y="107950"/>
                </a:lnTo>
                <a:lnTo>
                  <a:pt x="525526" y="107950"/>
                </a:lnTo>
                <a:lnTo>
                  <a:pt x="525526" y="114300"/>
                </a:lnTo>
                <a:lnTo>
                  <a:pt x="525526" y="120650"/>
                </a:lnTo>
                <a:lnTo>
                  <a:pt x="518782" y="120650"/>
                </a:lnTo>
                <a:lnTo>
                  <a:pt x="518782" y="154940"/>
                </a:lnTo>
                <a:lnTo>
                  <a:pt x="512051" y="154940"/>
                </a:lnTo>
                <a:lnTo>
                  <a:pt x="512051" y="201930"/>
                </a:lnTo>
                <a:lnTo>
                  <a:pt x="505307" y="201930"/>
                </a:lnTo>
                <a:lnTo>
                  <a:pt x="505307" y="208280"/>
                </a:lnTo>
                <a:lnTo>
                  <a:pt x="505307" y="214630"/>
                </a:lnTo>
                <a:lnTo>
                  <a:pt x="505307" y="222250"/>
                </a:lnTo>
                <a:lnTo>
                  <a:pt x="505307" y="228600"/>
                </a:lnTo>
                <a:lnTo>
                  <a:pt x="498576" y="228600"/>
                </a:lnTo>
                <a:lnTo>
                  <a:pt x="498576" y="175260"/>
                </a:lnTo>
                <a:lnTo>
                  <a:pt x="491832" y="175260"/>
                </a:lnTo>
                <a:lnTo>
                  <a:pt x="491832" y="140970"/>
                </a:lnTo>
                <a:lnTo>
                  <a:pt x="485101" y="140970"/>
                </a:lnTo>
                <a:lnTo>
                  <a:pt x="485101" y="134620"/>
                </a:lnTo>
                <a:lnTo>
                  <a:pt x="485101" y="127000"/>
                </a:lnTo>
                <a:lnTo>
                  <a:pt x="485101" y="120650"/>
                </a:lnTo>
                <a:lnTo>
                  <a:pt x="478358" y="120650"/>
                </a:lnTo>
                <a:lnTo>
                  <a:pt x="478358" y="87630"/>
                </a:lnTo>
                <a:lnTo>
                  <a:pt x="471627" y="87630"/>
                </a:lnTo>
                <a:lnTo>
                  <a:pt x="471627" y="80010"/>
                </a:lnTo>
                <a:lnTo>
                  <a:pt x="464883" y="80010"/>
                </a:lnTo>
                <a:lnTo>
                  <a:pt x="464883" y="73660"/>
                </a:lnTo>
                <a:lnTo>
                  <a:pt x="464883" y="67310"/>
                </a:lnTo>
                <a:lnTo>
                  <a:pt x="458139" y="67310"/>
                </a:lnTo>
                <a:lnTo>
                  <a:pt x="458139" y="53340"/>
                </a:lnTo>
                <a:lnTo>
                  <a:pt x="458139" y="46990"/>
                </a:lnTo>
                <a:lnTo>
                  <a:pt x="458139" y="39370"/>
                </a:lnTo>
                <a:lnTo>
                  <a:pt x="451408" y="39370"/>
                </a:lnTo>
                <a:lnTo>
                  <a:pt x="451408" y="33020"/>
                </a:lnTo>
                <a:lnTo>
                  <a:pt x="451408" y="26670"/>
                </a:lnTo>
                <a:lnTo>
                  <a:pt x="451408" y="20320"/>
                </a:lnTo>
                <a:lnTo>
                  <a:pt x="444677" y="20320"/>
                </a:lnTo>
                <a:lnTo>
                  <a:pt x="444677" y="12700"/>
                </a:lnTo>
                <a:lnTo>
                  <a:pt x="444677" y="6350"/>
                </a:lnTo>
                <a:lnTo>
                  <a:pt x="437934" y="6350"/>
                </a:lnTo>
                <a:lnTo>
                  <a:pt x="437934" y="0"/>
                </a:lnTo>
                <a:lnTo>
                  <a:pt x="0" y="0"/>
                </a:lnTo>
                <a:lnTo>
                  <a:pt x="0" y="6350"/>
                </a:lnTo>
                <a:lnTo>
                  <a:pt x="6731" y="6350"/>
                </a:lnTo>
                <a:lnTo>
                  <a:pt x="6731" y="12700"/>
                </a:lnTo>
                <a:lnTo>
                  <a:pt x="13474" y="12700"/>
                </a:lnTo>
                <a:lnTo>
                  <a:pt x="13474" y="20320"/>
                </a:lnTo>
                <a:lnTo>
                  <a:pt x="20205" y="20320"/>
                </a:lnTo>
                <a:lnTo>
                  <a:pt x="20205" y="26670"/>
                </a:lnTo>
                <a:lnTo>
                  <a:pt x="20205" y="33020"/>
                </a:lnTo>
                <a:lnTo>
                  <a:pt x="33680" y="33020"/>
                </a:lnTo>
                <a:lnTo>
                  <a:pt x="33680" y="39370"/>
                </a:lnTo>
                <a:lnTo>
                  <a:pt x="33680" y="46990"/>
                </a:lnTo>
                <a:lnTo>
                  <a:pt x="40411" y="46990"/>
                </a:lnTo>
                <a:lnTo>
                  <a:pt x="40411" y="53340"/>
                </a:lnTo>
                <a:lnTo>
                  <a:pt x="47155" y="53340"/>
                </a:lnTo>
                <a:lnTo>
                  <a:pt x="47155" y="67310"/>
                </a:lnTo>
                <a:lnTo>
                  <a:pt x="53898" y="67310"/>
                </a:lnTo>
                <a:lnTo>
                  <a:pt x="53898" y="73660"/>
                </a:lnTo>
                <a:lnTo>
                  <a:pt x="67360" y="73660"/>
                </a:lnTo>
                <a:lnTo>
                  <a:pt x="67360" y="80010"/>
                </a:lnTo>
                <a:lnTo>
                  <a:pt x="67360" y="87630"/>
                </a:lnTo>
                <a:lnTo>
                  <a:pt x="67360" y="93980"/>
                </a:lnTo>
                <a:lnTo>
                  <a:pt x="74104" y="93980"/>
                </a:lnTo>
                <a:lnTo>
                  <a:pt x="74104" y="100330"/>
                </a:lnTo>
                <a:lnTo>
                  <a:pt x="87579" y="100330"/>
                </a:lnTo>
                <a:lnTo>
                  <a:pt x="87579" y="107950"/>
                </a:lnTo>
                <a:lnTo>
                  <a:pt x="87579" y="114300"/>
                </a:lnTo>
                <a:lnTo>
                  <a:pt x="94322" y="114300"/>
                </a:lnTo>
                <a:lnTo>
                  <a:pt x="94322" y="120650"/>
                </a:lnTo>
                <a:lnTo>
                  <a:pt x="121272" y="120650"/>
                </a:lnTo>
                <a:lnTo>
                  <a:pt x="121272" y="127000"/>
                </a:lnTo>
                <a:lnTo>
                  <a:pt x="121272" y="134620"/>
                </a:lnTo>
                <a:lnTo>
                  <a:pt x="121272" y="140970"/>
                </a:lnTo>
                <a:lnTo>
                  <a:pt x="134747" y="140970"/>
                </a:lnTo>
                <a:lnTo>
                  <a:pt x="134747" y="147320"/>
                </a:lnTo>
                <a:lnTo>
                  <a:pt x="141478" y="147320"/>
                </a:lnTo>
                <a:lnTo>
                  <a:pt x="141478" y="154940"/>
                </a:lnTo>
                <a:lnTo>
                  <a:pt x="154952" y="154940"/>
                </a:lnTo>
                <a:lnTo>
                  <a:pt x="154952" y="161290"/>
                </a:lnTo>
                <a:lnTo>
                  <a:pt x="161696" y="161290"/>
                </a:lnTo>
                <a:lnTo>
                  <a:pt x="161696" y="167640"/>
                </a:lnTo>
                <a:lnTo>
                  <a:pt x="168427" y="167640"/>
                </a:lnTo>
                <a:lnTo>
                  <a:pt x="168427" y="175260"/>
                </a:lnTo>
                <a:lnTo>
                  <a:pt x="188645" y="175260"/>
                </a:lnTo>
                <a:lnTo>
                  <a:pt x="188645" y="181610"/>
                </a:lnTo>
                <a:lnTo>
                  <a:pt x="195376" y="181610"/>
                </a:lnTo>
                <a:lnTo>
                  <a:pt x="195376" y="187960"/>
                </a:lnTo>
                <a:lnTo>
                  <a:pt x="202120" y="187960"/>
                </a:lnTo>
                <a:lnTo>
                  <a:pt x="202120" y="194310"/>
                </a:lnTo>
                <a:lnTo>
                  <a:pt x="222326" y="194310"/>
                </a:lnTo>
                <a:lnTo>
                  <a:pt x="222326" y="201930"/>
                </a:lnTo>
                <a:lnTo>
                  <a:pt x="229069" y="201930"/>
                </a:lnTo>
                <a:lnTo>
                  <a:pt x="229069" y="208280"/>
                </a:lnTo>
                <a:lnTo>
                  <a:pt x="229069" y="214630"/>
                </a:lnTo>
                <a:lnTo>
                  <a:pt x="256019" y="214630"/>
                </a:lnTo>
                <a:lnTo>
                  <a:pt x="256019" y="222250"/>
                </a:lnTo>
                <a:lnTo>
                  <a:pt x="262763" y="222250"/>
                </a:lnTo>
                <a:lnTo>
                  <a:pt x="262763" y="228600"/>
                </a:lnTo>
                <a:lnTo>
                  <a:pt x="282968" y="228600"/>
                </a:lnTo>
                <a:lnTo>
                  <a:pt x="282968" y="234950"/>
                </a:lnTo>
                <a:lnTo>
                  <a:pt x="316661" y="234950"/>
                </a:lnTo>
                <a:lnTo>
                  <a:pt x="316661" y="242570"/>
                </a:lnTo>
                <a:lnTo>
                  <a:pt x="323392" y="242570"/>
                </a:lnTo>
                <a:lnTo>
                  <a:pt x="323392" y="248920"/>
                </a:lnTo>
                <a:lnTo>
                  <a:pt x="350342" y="248920"/>
                </a:lnTo>
                <a:lnTo>
                  <a:pt x="350342" y="255270"/>
                </a:lnTo>
                <a:lnTo>
                  <a:pt x="404241" y="255270"/>
                </a:lnTo>
                <a:lnTo>
                  <a:pt x="404241" y="262890"/>
                </a:lnTo>
                <a:lnTo>
                  <a:pt x="404241" y="269240"/>
                </a:lnTo>
                <a:lnTo>
                  <a:pt x="626579" y="269240"/>
                </a:lnTo>
                <a:lnTo>
                  <a:pt x="626579" y="262890"/>
                </a:lnTo>
                <a:lnTo>
                  <a:pt x="646798" y="262890"/>
                </a:lnTo>
                <a:lnTo>
                  <a:pt x="646798" y="255270"/>
                </a:lnTo>
                <a:lnTo>
                  <a:pt x="660273" y="255270"/>
                </a:lnTo>
                <a:lnTo>
                  <a:pt x="660273" y="248920"/>
                </a:lnTo>
                <a:lnTo>
                  <a:pt x="700697" y="248920"/>
                </a:lnTo>
                <a:lnTo>
                  <a:pt x="700697" y="242570"/>
                </a:lnTo>
                <a:lnTo>
                  <a:pt x="700697" y="234950"/>
                </a:lnTo>
                <a:lnTo>
                  <a:pt x="727646" y="234950"/>
                </a:lnTo>
                <a:lnTo>
                  <a:pt x="727646" y="228600"/>
                </a:lnTo>
                <a:lnTo>
                  <a:pt x="741121" y="228600"/>
                </a:lnTo>
                <a:lnTo>
                  <a:pt x="741121" y="222250"/>
                </a:lnTo>
                <a:lnTo>
                  <a:pt x="754595" y="222250"/>
                </a:lnTo>
                <a:lnTo>
                  <a:pt x="754595" y="214630"/>
                </a:lnTo>
                <a:lnTo>
                  <a:pt x="768070" y="214630"/>
                </a:lnTo>
                <a:lnTo>
                  <a:pt x="768070" y="208280"/>
                </a:lnTo>
                <a:lnTo>
                  <a:pt x="781545" y="208280"/>
                </a:lnTo>
                <a:lnTo>
                  <a:pt x="781545" y="201930"/>
                </a:lnTo>
                <a:lnTo>
                  <a:pt x="788289" y="201930"/>
                </a:lnTo>
                <a:lnTo>
                  <a:pt x="788289" y="194310"/>
                </a:lnTo>
                <a:lnTo>
                  <a:pt x="808494" y="194310"/>
                </a:lnTo>
                <a:lnTo>
                  <a:pt x="808494" y="187960"/>
                </a:lnTo>
                <a:lnTo>
                  <a:pt x="821969" y="187960"/>
                </a:lnTo>
                <a:lnTo>
                  <a:pt x="821969" y="181610"/>
                </a:lnTo>
                <a:lnTo>
                  <a:pt x="821969" y="175260"/>
                </a:lnTo>
                <a:lnTo>
                  <a:pt x="842187" y="175260"/>
                </a:lnTo>
                <a:lnTo>
                  <a:pt x="842187" y="167640"/>
                </a:lnTo>
                <a:lnTo>
                  <a:pt x="842187" y="161290"/>
                </a:lnTo>
                <a:lnTo>
                  <a:pt x="848931" y="161290"/>
                </a:lnTo>
                <a:lnTo>
                  <a:pt x="848931" y="154940"/>
                </a:lnTo>
                <a:lnTo>
                  <a:pt x="862393" y="154940"/>
                </a:lnTo>
                <a:lnTo>
                  <a:pt x="862393" y="147320"/>
                </a:lnTo>
                <a:lnTo>
                  <a:pt x="875868" y="147320"/>
                </a:lnTo>
                <a:lnTo>
                  <a:pt x="875868" y="140970"/>
                </a:lnTo>
                <a:lnTo>
                  <a:pt x="882611" y="140970"/>
                </a:lnTo>
                <a:lnTo>
                  <a:pt x="882611" y="134620"/>
                </a:lnTo>
                <a:lnTo>
                  <a:pt x="889355" y="134620"/>
                </a:lnTo>
                <a:lnTo>
                  <a:pt x="889355" y="127000"/>
                </a:lnTo>
                <a:lnTo>
                  <a:pt x="896086" y="127000"/>
                </a:lnTo>
                <a:lnTo>
                  <a:pt x="896086" y="120650"/>
                </a:lnTo>
                <a:lnTo>
                  <a:pt x="902830" y="120650"/>
                </a:lnTo>
                <a:lnTo>
                  <a:pt x="902830" y="114300"/>
                </a:lnTo>
                <a:lnTo>
                  <a:pt x="909561" y="114300"/>
                </a:lnTo>
                <a:lnTo>
                  <a:pt x="909561" y="107950"/>
                </a:lnTo>
                <a:lnTo>
                  <a:pt x="916292" y="107950"/>
                </a:lnTo>
                <a:lnTo>
                  <a:pt x="916292" y="100330"/>
                </a:lnTo>
                <a:lnTo>
                  <a:pt x="916292" y="93980"/>
                </a:lnTo>
                <a:lnTo>
                  <a:pt x="936510" y="93980"/>
                </a:lnTo>
                <a:lnTo>
                  <a:pt x="936510" y="87630"/>
                </a:lnTo>
                <a:lnTo>
                  <a:pt x="943254" y="87630"/>
                </a:lnTo>
                <a:lnTo>
                  <a:pt x="943254" y="80010"/>
                </a:lnTo>
                <a:lnTo>
                  <a:pt x="949985" y="80010"/>
                </a:lnTo>
                <a:lnTo>
                  <a:pt x="949985" y="73660"/>
                </a:lnTo>
                <a:lnTo>
                  <a:pt x="949985" y="67310"/>
                </a:lnTo>
                <a:lnTo>
                  <a:pt x="963460" y="67310"/>
                </a:lnTo>
                <a:lnTo>
                  <a:pt x="963460" y="53340"/>
                </a:lnTo>
                <a:lnTo>
                  <a:pt x="970203" y="53340"/>
                </a:lnTo>
                <a:lnTo>
                  <a:pt x="970203" y="46990"/>
                </a:lnTo>
                <a:lnTo>
                  <a:pt x="976934" y="46990"/>
                </a:lnTo>
                <a:lnTo>
                  <a:pt x="976934" y="39370"/>
                </a:lnTo>
                <a:lnTo>
                  <a:pt x="983678" y="39370"/>
                </a:lnTo>
                <a:lnTo>
                  <a:pt x="983678" y="33020"/>
                </a:lnTo>
                <a:lnTo>
                  <a:pt x="983678" y="26670"/>
                </a:lnTo>
                <a:lnTo>
                  <a:pt x="990409" y="26670"/>
                </a:lnTo>
                <a:lnTo>
                  <a:pt x="990409" y="20320"/>
                </a:lnTo>
                <a:lnTo>
                  <a:pt x="990409" y="12700"/>
                </a:lnTo>
                <a:lnTo>
                  <a:pt x="997153" y="12700"/>
                </a:lnTo>
                <a:lnTo>
                  <a:pt x="997153" y="6350"/>
                </a:lnTo>
                <a:close/>
              </a:path>
            </a:pathLst>
          </a:custGeom>
          <a:solidFill>
            <a:srgbClr val="6D8F48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123" name="bg object 123"/>
          <p:cNvSpPr/>
          <p:nvPr/>
        </p:nvSpPr>
        <p:spPr>
          <a:xfrm>
            <a:off x="22112056" y="13545729"/>
            <a:ext cx="1474576" cy="242570"/>
          </a:xfrm>
          <a:custGeom>
            <a:avLst/>
            <a:gdLst/>
            <a:ahLst/>
            <a:cxnLst/>
            <a:rect l="l" t="t" r="r" b="b"/>
            <a:pathLst>
              <a:path w="1172844" h="242569">
                <a:moveTo>
                  <a:pt x="518795" y="228600"/>
                </a:moveTo>
                <a:lnTo>
                  <a:pt x="512051" y="228600"/>
                </a:lnTo>
                <a:lnTo>
                  <a:pt x="512051" y="222250"/>
                </a:lnTo>
                <a:lnTo>
                  <a:pt x="505320" y="222250"/>
                </a:lnTo>
                <a:lnTo>
                  <a:pt x="505320" y="215900"/>
                </a:lnTo>
                <a:lnTo>
                  <a:pt x="498576" y="215900"/>
                </a:lnTo>
                <a:lnTo>
                  <a:pt x="498576" y="208280"/>
                </a:lnTo>
                <a:lnTo>
                  <a:pt x="498576" y="201930"/>
                </a:lnTo>
                <a:lnTo>
                  <a:pt x="498576" y="195580"/>
                </a:lnTo>
                <a:lnTo>
                  <a:pt x="485101" y="195580"/>
                </a:lnTo>
                <a:lnTo>
                  <a:pt x="485101" y="189230"/>
                </a:lnTo>
                <a:lnTo>
                  <a:pt x="478370" y="189230"/>
                </a:lnTo>
                <a:lnTo>
                  <a:pt x="478370" y="181610"/>
                </a:lnTo>
                <a:lnTo>
                  <a:pt x="478370" y="175260"/>
                </a:lnTo>
                <a:lnTo>
                  <a:pt x="478370" y="168910"/>
                </a:lnTo>
                <a:lnTo>
                  <a:pt x="471627" y="168910"/>
                </a:lnTo>
                <a:lnTo>
                  <a:pt x="471627" y="161290"/>
                </a:lnTo>
                <a:lnTo>
                  <a:pt x="464896" y="161290"/>
                </a:lnTo>
                <a:lnTo>
                  <a:pt x="464896" y="154940"/>
                </a:lnTo>
                <a:lnTo>
                  <a:pt x="464896" y="148590"/>
                </a:lnTo>
                <a:lnTo>
                  <a:pt x="458152" y="148590"/>
                </a:lnTo>
                <a:lnTo>
                  <a:pt x="458152" y="140970"/>
                </a:lnTo>
                <a:lnTo>
                  <a:pt x="451421" y="140970"/>
                </a:lnTo>
                <a:lnTo>
                  <a:pt x="451421" y="134620"/>
                </a:lnTo>
                <a:lnTo>
                  <a:pt x="444677" y="134620"/>
                </a:lnTo>
                <a:lnTo>
                  <a:pt x="444677" y="128270"/>
                </a:lnTo>
                <a:lnTo>
                  <a:pt x="437946" y="128270"/>
                </a:lnTo>
                <a:lnTo>
                  <a:pt x="437946" y="120650"/>
                </a:lnTo>
                <a:lnTo>
                  <a:pt x="431203" y="120650"/>
                </a:lnTo>
                <a:lnTo>
                  <a:pt x="431203" y="114300"/>
                </a:lnTo>
                <a:lnTo>
                  <a:pt x="417728" y="114300"/>
                </a:lnTo>
                <a:lnTo>
                  <a:pt x="417728" y="107950"/>
                </a:lnTo>
                <a:lnTo>
                  <a:pt x="417728" y="101600"/>
                </a:lnTo>
                <a:lnTo>
                  <a:pt x="417728" y="93980"/>
                </a:lnTo>
                <a:lnTo>
                  <a:pt x="404253" y="93980"/>
                </a:lnTo>
                <a:lnTo>
                  <a:pt x="404253" y="87630"/>
                </a:lnTo>
                <a:lnTo>
                  <a:pt x="397522" y="87630"/>
                </a:lnTo>
                <a:lnTo>
                  <a:pt x="397522" y="81280"/>
                </a:lnTo>
                <a:lnTo>
                  <a:pt x="390779" y="81280"/>
                </a:lnTo>
                <a:lnTo>
                  <a:pt x="390779" y="73660"/>
                </a:lnTo>
                <a:lnTo>
                  <a:pt x="390779" y="67310"/>
                </a:lnTo>
                <a:lnTo>
                  <a:pt x="370573" y="67310"/>
                </a:lnTo>
                <a:lnTo>
                  <a:pt x="370573" y="60960"/>
                </a:lnTo>
                <a:lnTo>
                  <a:pt x="370573" y="53340"/>
                </a:lnTo>
                <a:lnTo>
                  <a:pt x="363829" y="53340"/>
                </a:lnTo>
                <a:lnTo>
                  <a:pt x="363829" y="46990"/>
                </a:lnTo>
                <a:lnTo>
                  <a:pt x="350354" y="46990"/>
                </a:lnTo>
                <a:lnTo>
                  <a:pt x="350354" y="40640"/>
                </a:lnTo>
                <a:lnTo>
                  <a:pt x="343623" y="40640"/>
                </a:lnTo>
                <a:lnTo>
                  <a:pt x="343623" y="33020"/>
                </a:lnTo>
                <a:lnTo>
                  <a:pt x="330149" y="33020"/>
                </a:lnTo>
                <a:lnTo>
                  <a:pt x="330149" y="26670"/>
                </a:lnTo>
                <a:lnTo>
                  <a:pt x="323405" y="26670"/>
                </a:lnTo>
                <a:lnTo>
                  <a:pt x="323405" y="20320"/>
                </a:lnTo>
                <a:lnTo>
                  <a:pt x="309930" y="20320"/>
                </a:lnTo>
                <a:lnTo>
                  <a:pt x="309930" y="13970"/>
                </a:lnTo>
                <a:lnTo>
                  <a:pt x="296456" y="13970"/>
                </a:lnTo>
                <a:lnTo>
                  <a:pt x="296456" y="6350"/>
                </a:lnTo>
                <a:lnTo>
                  <a:pt x="282981" y="6350"/>
                </a:lnTo>
                <a:lnTo>
                  <a:pt x="282981" y="0"/>
                </a:lnTo>
                <a:lnTo>
                  <a:pt x="0" y="0"/>
                </a:lnTo>
                <a:lnTo>
                  <a:pt x="0" y="6350"/>
                </a:lnTo>
                <a:lnTo>
                  <a:pt x="0" y="13970"/>
                </a:lnTo>
                <a:lnTo>
                  <a:pt x="0" y="20320"/>
                </a:lnTo>
                <a:lnTo>
                  <a:pt x="0" y="26670"/>
                </a:lnTo>
                <a:lnTo>
                  <a:pt x="0" y="33020"/>
                </a:lnTo>
                <a:lnTo>
                  <a:pt x="6743" y="33020"/>
                </a:lnTo>
                <a:lnTo>
                  <a:pt x="6743" y="40640"/>
                </a:lnTo>
                <a:lnTo>
                  <a:pt x="6743" y="46990"/>
                </a:lnTo>
                <a:lnTo>
                  <a:pt x="13474" y="46990"/>
                </a:lnTo>
                <a:lnTo>
                  <a:pt x="13474" y="53340"/>
                </a:lnTo>
                <a:lnTo>
                  <a:pt x="13474" y="60960"/>
                </a:lnTo>
                <a:lnTo>
                  <a:pt x="13474" y="67310"/>
                </a:lnTo>
                <a:lnTo>
                  <a:pt x="13474" y="73660"/>
                </a:lnTo>
                <a:lnTo>
                  <a:pt x="20218" y="73660"/>
                </a:lnTo>
                <a:lnTo>
                  <a:pt x="20218" y="81280"/>
                </a:lnTo>
                <a:lnTo>
                  <a:pt x="20218" y="87630"/>
                </a:lnTo>
                <a:lnTo>
                  <a:pt x="20218" y="93980"/>
                </a:lnTo>
                <a:lnTo>
                  <a:pt x="20218" y="101600"/>
                </a:lnTo>
                <a:lnTo>
                  <a:pt x="26949" y="101600"/>
                </a:lnTo>
                <a:lnTo>
                  <a:pt x="26949" y="107950"/>
                </a:lnTo>
                <a:lnTo>
                  <a:pt x="26949" y="114300"/>
                </a:lnTo>
                <a:lnTo>
                  <a:pt x="33693" y="114300"/>
                </a:lnTo>
                <a:lnTo>
                  <a:pt x="33693" y="120650"/>
                </a:lnTo>
                <a:lnTo>
                  <a:pt x="33693" y="128270"/>
                </a:lnTo>
                <a:lnTo>
                  <a:pt x="33693" y="134620"/>
                </a:lnTo>
                <a:lnTo>
                  <a:pt x="33693" y="140970"/>
                </a:lnTo>
                <a:lnTo>
                  <a:pt x="40424" y="140970"/>
                </a:lnTo>
                <a:lnTo>
                  <a:pt x="40424" y="148590"/>
                </a:lnTo>
                <a:lnTo>
                  <a:pt x="40424" y="154940"/>
                </a:lnTo>
                <a:lnTo>
                  <a:pt x="40424" y="161290"/>
                </a:lnTo>
                <a:lnTo>
                  <a:pt x="47167" y="161290"/>
                </a:lnTo>
                <a:lnTo>
                  <a:pt x="47167" y="168910"/>
                </a:lnTo>
                <a:lnTo>
                  <a:pt x="47167" y="175260"/>
                </a:lnTo>
                <a:lnTo>
                  <a:pt x="47167" y="181610"/>
                </a:lnTo>
                <a:lnTo>
                  <a:pt x="53898" y="181610"/>
                </a:lnTo>
                <a:lnTo>
                  <a:pt x="53898" y="189230"/>
                </a:lnTo>
                <a:lnTo>
                  <a:pt x="53898" y="195580"/>
                </a:lnTo>
                <a:lnTo>
                  <a:pt x="60642" y="195580"/>
                </a:lnTo>
                <a:lnTo>
                  <a:pt x="60642" y="201930"/>
                </a:lnTo>
                <a:lnTo>
                  <a:pt x="67373" y="201930"/>
                </a:lnTo>
                <a:lnTo>
                  <a:pt x="67373" y="208280"/>
                </a:lnTo>
                <a:lnTo>
                  <a:pt x="67373" y="215900"/>
                </a:lnTo>
                <a:lnTo>
                  <a:pt x="74117" y="215900"/>
                </a:lnTo>
                <a:lnTo>
                  <a:pt x="74117" y="222250"/>
                </a:lnTo>
                <a:lnTo>
                  <a:pt x="80860" y="222250"/>
                </a:lnTo>
                <a:lnTo>
                  <a:pt x="80860" y="228600"/>
                </a:lnTo>
                <a:lnTo>
                  <a:pt x="80860" y="236220"/>
                </a:lnTo>
                <a:lnTo>
                  <a:pt x="80860" y="242570"/>
                </a:lnTo>
                <a:lnTo>
                  <a:pt x="518795" y="242570"/>
                </a:lnTo>
                <a:lnTo>
                  <a:pt x="518795" y="236220"/>
                </a:lnTo>
                <a:lnTo>
                  <a:pt x="518795" y="228600"/>
                </a:lnTo>
                <a:close/>
              </a:path>
              <a:path w="1172844" h="242569">
                <a:moveTo>
                  <a:pt x="1172337" y="6350"/>
                </a:moveTo>
                <a:lnTo>
                  <a:pt x="875880" y="6350"/>
                </a:lnTo>
                <a:lnTo>
                  <a:pt x="875880" y="13970"/>
                </a:lnTo>
                <a:lnTo>
                  <a:pt x="862406" y="13970"/>
                </a:lnTo>
                <a:lnTo>
                  <a:pt x="862406" y="20320"/>
                </a:lnTo>
                <a:lnTo>
                  <a:pt x="848931" y="20320"/>
                </a:lnTo>
                <a:lnTo>
                  <a:pt x="848931" y="26670"/>
                </a:lnTo>
                <a:lnTo>
                  <a:pt x="835456" y="26670"/>
                </a:lnTo>
                <a:lnTo>
                  <a:pt x="835456" y="33020"/>
                </a:lnTo>
                <a:lnTo>
                  <a:pt x="828725" y="33020"/>
                </a:lnTo>
                <a:lnTo>
                  <a:pt x="828725" y="40640"/>
                </a:lnTo>
                <a:lnTo>
                  <a:pt x="821982" y="40640"/>
                </a:lnTo>
                <a:lnTo>
                  <a:pt x="821982" y="46990"/>
                </a:lnTo>
                <a:lnTo>
                  <a:pt x="815251" y="46990"/>
                </a:lnTo>
                <a:lnTo>
                  <a:pt x="815251" y="53340"/>
                </a:lnTo>
                <a:lnTo>
                  <a:pt x="808507" y="53340"/>
                </a:lnTo>
                <a:lnTo>
                  <a:pt x="808507" y="60960"/>
                </a:lnTo>
                <a:lnTo>
                  <a:pt x="788301" y="60960"/>
                </a:lnTo>
                <a:lnTo>
                  <a:pt x="788301" y="67310"/>
                </a:lnTo>
                <a:lnTo>
                  <a:pt x="781558" y="67310"/>
                </a:lnTo>
                <a:lnTo>
                  <a:pt x="781558" y="73660"/>
                </a:lnTo>
                <a:lnTo>
                  <a:pt x="781558" y="81280"/>
                </a:lnTo>
                <a:lnTo>
                  <a:pt x="768083" y="81280"/>
                </a:lnTo>
                <a:lnTo>
                  <a:pt x="768083" y="87630"/>
                </a:lnTo>
                <a:lnTo>
                  <a:pt x="761339" y="87630"/>
                </a:lnTo>
                <a:lnTo>
                  <a:pt x="761339" y="93980"/>
                </a:lnTo>
                <a:lnTo>
                  <a:pt x="754608" y="93980"/>
                </a:lnTo>
                <a:lnTo>
                  <a:pt x="754608" y="101600"/>
                </a:lnTo>
                <a:lnTo>
                  <a:pt x="747877" y="101600"/>
                </a:lnTo>
                <a:lnTo>
                  <a:pt x="747877" y="107950"/>
                </a:lnTo>
                <a:lnTo>
                  <a:pt x="741133" y="107950"/>
                </a:lnTo>
                <a:lnTo>
                  <a:pt x="741133" y="114300"/>
                </a:lnTo>
                <a:lnTo>
                  <a:pt x="734390" y="114300"/>
                </a:lnTo>
                <a:lnTo>
                  <a:pt x="734390" y="120650"/>
                </a:lnTo>
                <a:lnTo>
                  <a:pt x="727659" y="120650"/>
                </a:lnTo>
                <a:lnTo>
                  <a:pt x="727659" y="128270"/>
                </a:lnTo>
                <a:lnTo>
                  <a:pt x="720915" y="128270"/>
                </a:lnTo>
                <a:lnTo>
                  <a:pt x="720915" y="134620"/>
                </a:lnTo>
                <a:lnTo>
                  <a:pt x="720915" y="140970"/>
                </a:lnTo>
                <a:lnTo>
                  <a:pt x="714184" y="140970"/>
                </a:lnTo>
                <a:lnTo>
                  <a:pt x="714184" y="148590"/>
                </a:lnTo>
                <a:lnTo>
                  <a:pt x="714184" y="154940"/>
                </a:lnTo>
                <a:lnTo>
                  <a:pt x="707440" y="154940"/>
                </a:lnTo>
                <a:lnTo>
                  <a:pt x="707440" y="161290"/>
                </a:lnTo>
                <a:lnTo>
                  <a:pt x="700709" y="161290"/>
                </a:lnTo>
                <a:lnTo>
                  <a:pt x="700709" y="168910"/>
                </a:lnTo>
                <a:lnTo>
                  <a:pt x="693966" y="168910"/>
                </a:lnTo>
                <a:lnTo>
                  <a:pt x="693966" y="175260"/>
                </a:lnTo>
                <a:lnTo>
                  <a:pt x="687235" y="175260"/>
                </a:lnTo>
                <a:lnTo>
                  <a:pt x="687235" y="181610"/>
                </a:lnTo>
                <a:lnTo>
                  <a:pt x="687235" y="189230"/>
                </a:lnTo>
                <a:lnTo>
                  <a:pt x="680491" y="189230"/>
                </a:lnTo>
                <a:lnTo>
                  <a:pt x="680491" y="195580"/>
                </a:lnTo>
                <a:lnTo>
                  <a:pt x="673760" y="195580"/>
                </a:lnTo>
                <a:lnTo>
                  <a:pt x="673760" y="201930"/>
                </a:lnTo>
                <a:lnTo>
                  <a:pt x="673760" y="208280"/>
                </a:lnTo>
                <a:lnTo>
                  <a:pt x="667016" y="208280"/>
                </a:lnTo>
                <a:lnTo>
                  <a:pt x="667016" y="215900"/>
                </a:lnTo>
                <a:lnTo>
                  <a:pt x="660285" y="215900"/>
                </a:lnTo>
                <a:lnTo>
                  <a:pt x="660285" y="222250"/>
                </a:lnTo>
                <a:lnTo>
                  <a:pt x="653542" y="222250"/>
                </a:lnTo>
                <a:lnTo>
                  <a:pt x="653542" y="228600"/>
                </a:lnTo>
                <a:lnTo>
                  <a:pt x="653542" y="236220"/>
                </a:lnTo>
                <a:lnTo>
                  <a:pt x="653542" y="242570"/>
                </a:lnTo>
                <a:lnTo>
                  <a:pt x="1078014" y="242570"/>
                </a:lnTo>
                <a:lnTo>
                  <a:pt x="1078014" y="236220"/>
                </a:lnTo>
                <a:lnTo>
                  <a:pt x="1084745" y="236220"/>
                </a:lnTo>
                <a:lnTo>
                  <a:pt x="1084745" y="228600"/>
                </a:lnTo>
                <a:lnTo>
                  <a:pt x="1091488" y="228600"/>
                </a:lnTo>
                <a:lnTo>
                  <a:pt x="1091488" y="222250"/>
                </a:lnTo>
                <a:lnTo>
                  <a:pt x="1098219" y="222250"/>
                </a:lnTo>
                <a:lnTo>
                  <a:pt x="1098219" y="215900"/>
                </a:lnTo>
                <a:lnTo>
                  <a:pt x="1098219" y="208280"/>
                </a:lnTo>
                <a:lnTo>
                  <a:pt x="1098219" y="201930"/>
                </a:lnTo>
                <a:lnTo>
                  <a:pt x="1098219" y="195580"/>
                </a:lnTo>
                <a:lnTo>
                  <a:pt x="1111694" y="195580"/>
                </a:lnTo>
                <a:lnTo>
                  <a:pt x="1111694" y="189230"/>
                </a:lnTo>
                <a:lnTo>
                  <a:pt x="1118438" y="189230"/>
                </a:lnTo>
                <a:lnTo>
                  <a:pt x="1118438" y="181610"/>
                </a:lnTo>
                <a:lnTo>
                  <a:pt x="1118438" y="175260"/>
                </a:lnTo>
                <a:lnTo>
                  <a:pt x="1118438" y="168910"/>
                </a:lnTo>
                <a:lnTo>
                  <a:pt x="1118438" y="161290"/>
                </a:lnTo>
                <a:lnTo>
                  <a:pt x="1125181" y="161290"/>
                </a:lnTo>
                <a:lnTo>
                  <a:pt x="1125181" y="154940"/>
                </a:lnTo>
                <a:lnTo>
                  <a:pt x="1131912" y="154940"/>
                </a:lnTo>
                <a:lnTo>
                  <a:pt x="1131912" y="148590"/>
                </a:lnTo>
                <a:lnTo>
                  <a:pt x="1131912" y="140970"/>
                </a:lnTo>
                <a:lnTo>
                  <a:pt x="1138643" y="140970"/>
                </a:lnTo>
                <a:lnTo>
                  <a:pt x="1138643" y="134620"/>
                </a:lnTo>
                <a:lnTo>
                  <a:pt x="1138643" y="128270"/>
                </a:lnTo>
                <a:lnTo>
                  <a:pt x="1138643" y="120650"/>
                </a:lnTo>
                <a:lnTo>
                  <a:pt x="1138643" y="114300"/>
                </a:lnTo>
                <a:lnTo>
                  <a:pt x="1145387" y="114300"/>
                </a:lnTo>
                <a:lnTo>
                  <a:pt x="1145387" y="107950"/>
                </a:lnTo>
                <a:lnTo>
                  <a:pt x="1145387" y="101600"/>
                </a:lnTo>
                <a:lnTo>
                  <a:pt x="1152118" y="101600"/>
                </a:lnTo>
                <a:lnTo>
                  <a:pt x="1152118" y="60960"/>
                </a:lnTo>
                <a:lnTo>
                  <a:pt x="1158862" y="60960"/>
                </a:lnTo>
                <a:lnTo>
                  <a:pt x="1158862" y="53340"/>
                </a:lnTo>
                <a:lnTo>
                  <a:pt x="1158862" y="46990"/>
                </a:lnTo>
                <a:lnTo>
                  <a:pt x="1158862" y="40640"/>
                </a:lnTo>
                <a:lnTo>
                  <a:pt x="1158862" y="33020"/>
                </a:lnTo>
                <a:lnTo>
                  <a:pt x="1172337" y="33020"/>
                </a:lnTo>
                <a:lnTo>
                  <a:pt x="1172337" y="26670"/>
                </a:lnTo>
                <a:lnTo>
                  <a:pt x="1172337" y="20320"/>
                </a:lnTo>
                <a:lnTo>
                  <a:pt x="1172337" y="13970"/>
                </a:lnTo>
                <a:lnTo>
                  <a:pt x="1172337" y="6350"/>
                </a:lnTo>
                <a:close/>
              </a:path>
            </a:pathLst>
          </a:custGeom>
          <a:solidFill>
            <a:srgbClr val="6D8F48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124" name="bg object 124"/>
          <p:cNvSpPr/>
          <p:nvPr/>
        </p:nvSpPr>
        <p:spPr>
          <a:xfrm>
            <a:off x="22112056" y="13478419"/>
            <a:ext cx="1474576" cy="73660"/>
          </a:xfrm>
          <a:custGeom>
            <a:avLst/>
            <a:gdLst/>
            <a:ahLst/>
            <a:cxnLst/>
            <a:rect l="l" t="t" r="r" b="b"/>
            <a:pathLst>
              <a:path w="1172844" h="73659">
                <a:moveTo>
                  <a:pt x="282981" y="67310"/>
                </a:moveTo>
                <a:lnTo>
                  <a:pt x="276237" y="67310"/>
                </a:lnTo>
                <a:lnTo>
                  <a:pt x="276237" y="60960"/>
                </a:lnTo>
                <a:lnTo>
                  <a:pt x="256032" y="60960"/>
                </a:lnTo>
                <a:lnTo>
                  <a:pt x="256032" y="53340"/>
                </a:lnTo>
                <a:lnTo>
                  <a:pt x="242557" y="53340"/>
                </a:lnTo>
                <a:lnTo>
                  <a:pt x="242557" y="46990"/>
                </a:lnTo>
                <a:lnTo>
                  <a:pt x="235813" y="46990"/>
                </a:lnTo>
                <a:lnTo>
                  <a:pt x="235813" y="40640"/>
                </a:lnTo>
                <a:lnTo>
                  <a:pt x="215607" y="40640"/>
                </a:lnTo>
                <a:lnTo>
                  <a:pt x="215607" y="33020"/>
                </a:lnTo>
                <a:lnTo>
                  <a:pt x="202133" y="33020"/>
                </a:lnTo>
                <a:lnTo>
                  <a:pt x="202133" y="26670"/>
                </a:lnTo>
                <a:lnTo>
                  <a:pt x="168440" y="26670"/>
                </a:lnTo>
                <a:lnTo>
                  <a:pt x="168440" y="13970"/>
                </a:lnTo>
                <a:lnTo>
                  <a:pt x="128016" y="13970"/>
                </a:lnTo>
                <a:lnTo>
                  <a:pt x="128016" y="6350"/>
                </a:lnTo>
                <a:lnTo>
                  <a:pt x="94335" y="6350"/>
                </a:lnTo>
                <a:lnTo>
                  <a:pt x="94335" y="0"/>
                </a:lnTo>
                <a:lnTo>
                  <a:pt x="0" y="0"/>
                </a:lnTo>
                <a:lnTo>
                  <a:pt x="0" y="6350"/>
                </a:lnTo>
                <a:lnTo>
                  <a:pt x="0" y="13970"/>
                </a:lnTo>
                <a:lnTo>
                  <a:pt x="0" y="73660"/>
                </a:lnTo>
                <a:lnTo>
                  <a:pt x="282981" y="73660"/>
                </a:lnTo>
                <a:lnTo>
                  <a:pt x="282981" y="67310"/>
                </a:lnTo>
                <a:close/>
              </a:path>
              <a:path w="1172844" h="73659">
                <a:moveTo>
                  <a:pt x="1172337" y="0"/>
                </a:moveTo>
                <a:lnTo>
                  <a:pt x="1064539" y="0"/>
                </a:lnTo>
                <a:lnTo>
                  <a:pt x="1064539" y="6350"/>
                </a:lnTo>
                <a:lnTo>
                  <a:pt x="1030846" y="6350"/>
                </a:lnTo>
                <a:lnTo>
                  <a:pt x="1030846" y="13970"/>
                </a:lnTo>
                <a:lnTo>
                  <a:pt x="997153" y="13970"/>
                </a:lnTo>
                <a:lnTo>
                  <a:pt x="997153" y="26670"/>
                </a:lnTo>
                <a:lnTo>
                  <a:pt x="976947" y="26670"/>
                </a:lnTo>
                <a:lnTo>
                  <a:pt x="976947" y="33020"/>
                </a:lnTo>
                <a:lnTo>
                  <a:pt x="943254" y="33020"/>
                </a:lnTo>
                <a:lnTo>
                  <a:pt x="943254" y="40640"/>
                </a:lnTo>
                <a:lnTo>
                  <a:pt x="929792" y="40640"/>
                </a:lnTo>
                <a:lnTo>
                  <a:pt x="929792" y="46990"/>
                </a:lnTo>
                <a:lnTo>
                  <a:pt x="923048" y="46990"/>
                </a:lnTo>
                <a:lnTo>
                  <a:pt x="923048" y="53340"/>
                </a:lnTo>
                <a:lnTo>
                  <a:pt x="902830" y="53340"/>
                </a:lnTo>
                <a:lnTo>
                  <a:pt x="902830" y="60960"/>
                </a:lnTo>
                <a:lnTo>
                  <a:pt x="889355" y="60960"/>
                </a:lnTo>
                <a:lnTo>
                  <a:pt x="889355" y="67310"/>
                </a:lnTo>
                <a:lnTo>
                  <a:pt x="875880" y="67310"/>
                </a:lnTo>
                <a:lnTo>
                  <a:pt x="875880" y="73660"/>
                </a:lnTo>
                <a:lnTo>
                  <a:pt x="1172337" y="73660"/>
                </a:lnTo>
                <a:lnTo>
                  <a:pt x="1172337" y="67310"/>
                </a:lnTo>
                <a:lnTo>
                  <a:pt x="1172337" y="60960"/>
                </a:lnTo>
                <a:lnTo>
                  <a:pt x="1172337" y="6350"/>
                </a:lnTo>
                <a:lnTo>
                  <a:pt x="1172337" y="0"/>
                </a:lnTo>
                <a:close/>
              </a:path>
            </a:pathLst>
          </a:custGeom>
          <a:solidFill>
            <a:srgbClr val="6D8F48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125" name="bg object 125"/>
          <p:cNvSpPr/>
          <p:nvPr/>
        </p:nvSpPr>
        <p:spPr>
          <a:xfrm>
            <a:off x="20333175" y="12932319"/>
            <a:ext cx="1652612" cy="1282700"/>
          </a:xfrm>
          <a:custGeom>
            <a:avLst/>
            <a:gdLst/>
            <a:ahLst/>
            <a:cxnLst/>
            <a:rect l="l" t="t" r="r" b="b"/>
            <a:pathLst>
              <a:path w="1314450" h="1282700">
                <a:moveTo>
                  <a:pt x="1071270" y="0"/>
                </a:moveTo>
                <a:lnTo>
                  <a:pt x="781558" y="0"/>
                </a:lnTo>
                <a:lnTo>
                  <a:pt x="781558" y="762000"/>
                </a:lnTo>
                <a:lnTo>
                  <a:pt x="788289" y="762000"/>
                </a:lnTo>
                <a:lnTo>
                  <a:pt x="788289" y="768350"/>
                </a:lnTo>
                <a:lnTo>
                  <a:pt x="795032" y="768350"/>
                </a:lnTo>
                <a:lnTo>
                  <a:pt x="795032" y="774700"/>
                </a:lnTo>
                <a:lnTo>
                  <a:pt x="801763" y="774700"/>
                </a:lnTo>
                <a:lnTo>
                  <a:pt x="801763" y="782320"/>
                </a:lnTo>
                <a:lnTo>
                  <a:pt x="808507" y="782320"/>
                </a:lnTo>
                <a:lnTo>
                  <a:pt x="808507" y="788670"/>
                </a:lnTo>
                <a:lnTo>
                  <a:pt x="815238" y="788670"/>
                </a:lnTo>
                <a:lnTo>
                  <a:pt x="815238" y="795020"/>
                </a:lnTo>
                <a:lnTo>
                  <a:pt x="821982" y="795020"/>
                </a:lnTo>
                <a:lnTo>
                  <a:pt x="821982" y="802640"/>
                </a:lnTo>
                <a:lnTo>
                  <a:pt x="828713" y="802640"/>
                </a:lnTo>
                <a:lnTo>
                  <a:pt x="828713" y="808990"/>
                </a:lnTo>
                <a:lnTo>
                  <a:pt x="835456" y="808990"/>
                </a:lnTo>
                <a:lnTo>
                  <a:pt x="835456" y="815340"/>
                </a:lnTo>
                <a:lnTo>
                  <a:pt x="848931" y="815340"/>
                </a:lnTo>
                <a:lnTo>
                  <a:pt x="848931" y="821690"/>
                </a:lnTo>
                <a:lnTo>
                  <a:pt x="862406" y="821690"/>
                </a:lnTo>
                <a:lnTo>
                  <a:pt x="862406" y="842010"/>
                </a:lnTo>
                <a:lnTo>
                  <a:pt x="869137" y="842010"/>
                </a:lnTo>
                <a:lnTo>
                  <a:pt x="869137" y="849630"/>
                </a:lnTo>
                <a:lnTo>
                  <a:pt x="875880" y="849630"/>
                </a:lnTo>
                <a:lnTo>
                  <a:pt x="875880" y="855980"/>
                </a:lnTo>
                <a:lnTo>
                  <a:pt x="889355" y="855980"/>
                </a:lnTo>
                <a:lnTo>
                  <a:pt x="889355" y="869950"/>
                </a:lnTo>
                <a:lnTo>
                  <a:pt x="896099" y="869950"/>
                </a:lnTo>
                <a:lnTo>
                  <a:pt x="896099" y="876300"/>
                </a:lnTo>
                <a:lnTo>
                  <a:pt x="909574" y="876300"/>
                </a:lnTo>
                <a:lnTo>
                  <a:pt x="909574" y="889000"/>
                </a:lnTo>
                <a:lnTo>
                  <a:pt x="916305" y="889000"/>
                </a:lnTo>
                <a:lnTo>
                  <a:pt x="916305" y="896620"/>
                </a:lnTo>
                <a:lnTo>
                  <a:pt x="929779" y="896620"/>
                </a:lnTo>
                <a:lnTo>
                  <a:pt x="929779" y="909320"/>
                </a:lnTo>
                <a:lnTo>
                  <a:pt x="936523" y="909320"/>
                </a:lnTo>
                <a:lnTo>
                  <a:pt x="936523" y="916940"/>
                </a:lnTo>
                <a:lnTo>
                  <a:pt x="949998" y="916940"/>
                </a:lnTo>
                <a:lnTo>
                  <a:pt x="949998" y="923290"/>
                </a:lnTo>
                <a:lnTo>
                  <a:pt x="956729" y="923290"/>
                </a:lnTo>
                <a:lnTo>
                  <a:pt x="956729" y="937260"/>
                </a:lnTo>
                <a:lnTo>
                  <a:pt x="970203" y="937260"/>
                </a:lnTo>
                <a:lnTo>
                  <a:pt x="970203" y="943610"/>
                </a:lnTo>
                <a:lnTo>
                  <a:pt x="976947" y="943610"/>
                </a:lnTo>
                <a:lnTo>
                  <a:pt x="976947" y="949960"/>
                </a:lnTo>
                <a:lnTo>
                  <a:pt x="983678" y="949960"/>
                </a:lnTo>
                <a:lnTo>
                  <a:pt x="983678" y="957580"/>
                </a:lnTo>
                <a:lnTo>
                  <a:pt x="990422" y="957580"/>
                </a:lnTo>
                <a:lnTo>
                  <a:pt x="990422" y="970280"/>
                </a:lnTo>
                <a:lnTo>
                  <a:pt x="1003896" y="970280"/>
                </a:lnTo>
                <a:lnTo>
                  <a:pt x="1003896" y="984250"/>
                </a:lnTo>
                <a:lnTo>
                  <a:pt x="1010627" y="984250"/>
                </a:lnTo>
                <a:lnTo>
                  <a:pt x="1010627" y="990600"/>
                </a:lnTo>
                <a:lnTo>
                  <a:pt x="1017371" y="990600"/>
                </a:lnTo>
                <a:lnTo>
                  <a:pt x="1017371" y="996950"/>
                </a:lnTo>
                <a:lnTo>
                  <a:pt x="1030846" y="996950"/>
                </a:lnTo>
                <a:lnTo>
                  <a:pt x="1030846" y="1010920"/>
                </a:lnTo>
                <a:lnTo>
                  <a:pt x="1044321" y="1010920"/>
                </a:lnTo>
                <a:lnTo>
                  <a:pt x="1044321" y="1024890"/>
                </a:lnTo>
                <a:lnTo>
                  <a:pt x="1057795" y="1024890"/>
                </a:lnTo>
                <a:lnTo>
                  <a:pt x="1057795" y="1037590"/>
                </a:lnTo>
                <a:lnTo>
                  <a:pt x="1071270" y="1037590"/>
                </a:lnTo>
                <a:lnTo>
                  <a:pt x="1071270" y="1024890"/>
                </a:lnTo>
                <a:lnTo>
                  <a:pt x="1071270" y="1010920"/>
                </a:lnTo>
                <a:lnTo>
                  <a:pt x="1071270" y="762000"/>
                </a:lnTo>
                <a:lnTo>
                  <a:pt x="1071270" y="0"/>
                </a:lnTo>
                <a:close/>
              </a:path>
              <a:path w="1314450" h="1282700">
                <a:moveTo>
                  <a:pt x="1293609" y="1280160"/>
                </a:moveTo>
                <a:lnTo>
                  <a:pt x="1286865" y="1280160"/>
                </a:lnTo>
                <a:lnTo>
                  <a:pt x="1286865" y="1273810"/>
                </a:lnTo>
                <a:lnTo>
                  <a:pt x="1280134" y="1273810"/>
                </a:lnTo>
                <a:lnTo>
                  <a:pt x="1280134" y="1267460"/>
                </a:lnTo>
                <a:lnTo>
                  <a:pt x="1273403" y="1267460"/>
                </a:lnTo>
                <a:lnTo>
                  <a:pt x="1273403" y="1259840"/>
                </a:lnTo>
                <a:lnTo>
                  <a:pt x="1259916" y="1259840"/>
                </a:lnTo>
                <a:lnTo>
                  <a:pt x="1259916" y="1253490"/>
                </a:lnTo>
                <a:lnTo>
                  <a:pt x="1253185" y="1253490"/>
                </a:lnTo>
                <a:lnTo>
                  <a:pt x="1253185" y="1247140"/>
                </a:lnTo>
                <a:lnTo>
                  <a:pt x="1246441" y="1247140"/>
                </a:lnTo>
                <a:lnTo>
                  <a:pt x="1246441" y="1239520"/>
                </a:lnTo>
                <a:lnTo>
                  <a:pt x="1239710" y="1239520"/>
                </a:lnTo>
                <a:lnTo>
                  <a:pt x="1239710" y="1233170"/>
                </a:lnTo>
                <a:lnTo>
                  <a:pt x="0" y="1233170"/>
                </a:lnTo>
                <a:lnTo>
                  <a:pt x="0" y="1282700"/>
                </a:lnTo>
                <a:lnTo>
                  <a:pt x="1293609" y="1282700"/>
                </a:lnTo>
                <a:lnTo>
                  <a:pt x="1293609" y="1280160"/>
                </a:lnTo>
                <a:close/>
              </a:path>
              <a:path w="1314450" h="1282700">
                <a:moveTo>
                  <a:pt x="1313827" y="0"/>
                </a:moveTo>
                <a:lnTo>
                  <a:pt x="1084745" y="0"/>
                </a:lnTo>
                <a:lnTo>
                  <a:pt x="1084745" y="1057910"/>
                </a:lnTo>
                <a:lnTo>
                  <a:pt x="1091476" y="1057910"/>
                </a:lnTo>
                <a:lnTo>
                  <a:pt x="1091476" y="1064260"/>
                </a:lnTo>
                <a:lnTo>
                  <a:pt x="1098219" y="1064260"/>
                </a:lnTo>
                <a:lnTo>
                  <a:pt x="1098219" y="1071880"/>
                </a:lnTo>
                <a:lnTo>
                  <a:pt x="1104963" y="1071880"/>
                </a:lnTo>
                <a:lnTo>
                  <a:pt x="1104963" y="1078230"/>
                </a:lnTo>
                <a:lnTo>
                  <a:pt x="1111694" y="1078230"/>
                </a:lnTo>
                <a:lnTo>
                  <a:pt x="1111694" y="1084580"/>
                </a:lnTo>
                <a:lnTo>
                  <a:pt x="1118438" y="1084580"/>
                </a:lnTo>
                <a:lnTo>
                  <a:pt x="1118438" y="1092200"/>
                </a:lnTo>
                <a:lnTo>
                  <a:pt x="1125169" y="1092200"/>
                </a:lnTo>
                <a:lnTo>
                  <a:pt x="1125169" y="1098550"/>
                </a:lnTo>
                <a:lnTo>
                  <a:pt x="1131912" y="1098550"/>
                </a:lnTo>
                <a:lnTo>
                  <a:pt x="1131912" y="1104900"/>
                </a:lnTo>
                <a:lnTo>
                  <a:pt x="1138643" y="1104900"/>
                </a:lnTo>
                <a:lnTo>
                  <a:pt x="1138643" y="1112520"/>
                </a:lnTo>
                <a:lnTo>
                  <a:pt x="1145387" y="1112520"/>
                </a:lnTo>
                <a:lnTo>
                  <a:pt x="1145387" y="1118870"/>
                </a:lnTo>
                <a:lnTo>
                  <a:pt x="1152118" y="1118870"/>
                </a:lnTo>
                <a:lnTo>
                  <a:pt x="1152118" y="1125220"/>
                </a:lnTo>
                <a:lnTo>
                  <a:pt x="1158862" y="1125220"/>
                </a:lnTo>
                <a:lnTo>
                  <a:pt x="1158862" y="1131570"/>
                </a:lnTo>
                <a:lnTo>
                  <a:pt x="1165593" y="1131570"/>
                </a:lnTo>
                <a:lnTo>
                  <a:pt x="1165593" y="1139190"/>
                </a:lnTo>
                <a:lnTo>
                  <a:pt x="1172337" y="1139190"/>
                </a:lnTo>
                <a:lnTo>
                  <a:pt x="1172337" y="1145540"/>
                </a:lnTo>
                <a:lnTo>
                  <a:pt x="1179068" y="1145540"/>
                </a:lnTo>
                <a:lnTo>
                  <a:pt x="1179068" y="1151890"/>
                </a:lnTo>
                <a:lnTo>
                  <a:pt x="1185811" y="1151890"/>
                </a:lnTo>
                <a:lnTo>
                  <a:pt x="1185811" y="1165860"/>
                </a:lnTo>
                <a:lnTo>
                  <a:pt x="1199286" y="1165860"/>
                </a:lnTo>
                <a:lnTo>
                  <a:pt x="1199286" y="1172210"/>
                </a:lnTo>
                <a:lnTo>
                  <a:pt x="1206017" y="1172210"/>
                </a:lnTo>
                <a:lnTo>
                  <a:pt x="1206017" y="1179830"/>
                </a:lnTo>
                <a:lnTo>
                  <a:pt x="1212761" y="1179830"/>
                </a:lnTo>
                <a:lnTo>
                  <a:pt x="1212761" y="1186180"/>
                </a:lnTo>
                <a:lnTo>
                  <a:pt x="1219492" y="1186180"/>
                </a:lnTo>
                <a:lnTo>
                  <a:pt x="1219492" y="1192530"/>
                </a:lnTo>
                <a:lnTo>
                  <a:pt x="1226235" y="1192530"/>
                </a:lnTo>
                <a:lnTo>
                  <a:pt x="1226235" y="1200150"/>
                </a:lnTo>
                <a:lnTo>
                  <a:pt x="1232966" y="1200150"/>
                </a:lnTo>
                <a:lnTo>
                  <a:pt x="1232966" y="1206500"/>
                </a:lnTo>
                <a:lnTo>
                  <a:pt x="1239710" y="1206500"/>
                </a:lnTo>
                <a:lnTo>
                  <a:pt x="1239710" y="1212850"/>
                </a:lnTo>
                <a:lnTo>
                  <a:pt x="1246441" y="1212850"/>
                </a:lnTo>
                <a:lnTo>
                  <a:pt x="1246441" y="1219200"/>
                </a:lnTo>
                <a:lnTo>
                  <a:pt x="1253185" y="1219200"/>
                </a:lnTo>
                <a:lnTo>
                  <a:pt x="1253185" y="1226820"/>
                </a:lnTo>
                <a:lnTo>
                  <a:pt x="1259916" y="1226820"/>
                </a:lnTo>
                <a:lnTo>
                  <a:pt x="1259916" y="1233170"/>
                </a:lnTo>
                <a:lnTo>
                  <a:pt x="1266659" y="1233170"/>
                </a:lnTo>
                <a:lnTo>
                  <a:pt x="1266659" y="1239520"/>
                </a:lnTo>
                <a:lnTo>
                  <a:pt x="1273403" y="1239520"/>
                </a:lnTo>
                <a:lnTo>
                  <a:pt x="1273403" y="1247140"/>
                </a:lnTo>
                <a:lnTo>
                  <a:pt x="1280134" y="1247140"/>
                </a:lnTo>
                <a:lnTo>
                  <a:pt x="1280134" y="1253490"/>
                </a:lnTo>
                <a:lnTo>
                  <a:pt x="1286865" y="1253490"/>
                </a:lnTo>
                <a:lnTo>
                  <a:pt x="1286865" y="1259840"/>
                </a:lnTo>
                <a:lnTo>
                  <a:pt x="1293609" y="1259840"/>
                </a:lnTo>
                <a:lnTo>
                  <a:pt x="1293609" y="1267460"/>
                </a:lnTo>
                <a:lnTo>
                  <a:pt x="1300340" y="1267460"/>
                </a:lnTo>
                <a:lnTo>
                  <a:pt x="1300340" y="1273810"/>
                </a:lnTo>
                <a:lnTo>
                  <a:pt x="1313827" y="1273810"/>
                </a:lnTo>
                <a:lnTo>
                  <a:pt x="1313827" y="1267460"/>
                </a:lnTo>
                <a:lnTo>
                  <a:pt x="1313827" y="1259840"/>
                </a:lnTo>
                <a:lnTo>
                  <a:pt x="1313827" y="1057910"/>
                </a:lnTo>
                <a:lnTo>
                  <a:pt x="1313827" y="0"/>
                </a:lnTo>
                <a:close/>
              </a:path>
            </a:pathLst>
          </a:custGeom>
          <a:solidFill>
            <a:srgbClr val="6D8F48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126" name="bg object 126"/>
          <p:cNvSpPr/>
          <p:nvPr/>
        </p:nvSpPr>
        <p:spPr>
          <a:xfrm>
            <a:off x="20333177" y="13714639"/>
            <a:ext cx="1559203" cy="457200"/>
          </a:xfrm>
          <a:custGeom>
            <a:avLst/>
            <a:gdLst/>
            <a:ahLst/>
            <a:cxnLst/>
            <a:rect l="l" t="t" r="r" b="b"/>
            <a:pathLst>
              <a:path w="1240155" h="457200">
                <a:moveTo>
                  <a:pt x="1051052" y="261620"/>
                </a:moveTo>
                <a:lnTo>
                  <a:pt x="1044321" y="261620"/>
                </a:lnTo>
                <a:lnTo>
                  <a:pt x="1044321" y="255270"/>
                </a:lnTo>
                <a:lnTo>
                  <a:pt x="1037577" y="255270"/>
                </a:lnTo>
                <a:lnTo>
                  <a:pt x="1037577" y="248920"/>
                </a:lnTo>
                <a:lnTo>
                  <a:pt x="1030846" y="248920"/>
                </a:lnTo>
                <a:lnTo>
                  <a:pt x="1030846" y="242570"/>
                </a:lnTo>
                <a:lnTo>
                  <a:pt x="1024102" y="242570"/>
                </a:lnTo>
                <a:lnTo>
                  <a:pt x="1024102" y="234950"/>
                </a:lnTo>
                <a:lnTo>
                  <a:pt x="1017371" y="234950"/>
                </a:lnTo>
                <a:lnTo>
                  <a:pt x="1017371" y="228600"/>
                </a:lnTo>
                <a:lnTo>
                  <a:pt x="1010627" y="228600"/>
                </a:lnTo>
                <a:lnTo>
                  <a:pt x="1010627" y="222250"/>
                </a:lnTo>
                <a:lnTo>
                  <a:pt x="1003896" y="222250"/>
                </a:lnTo>
                <a:lnTo>
                  <a:pt x="1003896" y="208280"/>
                </a:lnTo>
                <a:lnTo>
                  <a:pt x="990422" y="208280"/>
                </a:lnTo>
                <a:lnTo>
                  <a:pt x="990422" y="201930"/>
                </a:lnTo>
                <a:lnTo>
                  <a:pt x="983678" y="201930"/>
                </a:lnTo>
                <a:lnTo>
                  <a:pt x="983678" y="194310"/>
                </a:lnTo>
                <a:lnTo>
                  <a:pt x="976947" y="194310"/>
                </a:lnTo>
                <a:lnTo>
                  <a:pt x="976947" y="187960"/>
                </a:lnTo>
                <a:lnTo>
                  <a:pt x="970203" y="187960"/>
                </a:lnTo>
                <a:lnTo>
                  <a:pt x="970203" y="175260"/>
                </a:lnTo>
                <a:lnTo>
                  <a:pt x="956729" y="175260"/>
                </a:lnTo>
                <a:lnTo>
                  <a:pt x="956729" y="167640"/>
                </a:lnTo>
                <a:lnTo>
                  <a:pt x="949998" y="167640"/>
                </a:lnTo>
                <a:lnTo>
                  <a:pt x="949998" y="161290"/>
                </a:lnTo>
                <a:lnTo>
                  <a:pt x="943254" y="161290"/>
                </a:lnTo>
                <a:lnTo>
                  <a:pt x="943254" y="154940"/>
                </a:lnTo>
                <a:lnTo>
                  <a:pt x="936523" y="154940"/>
                </a:lnTo>
                <a:lnTo>
                  <a:pt x="936523" y="147320"/>
                </a:lnTo>
                <a:lnTo>
                  <a:pt x="929779" y="147320"/>
                </a:lnTo>
                <a:lnTo>
                  <a:pt x="929779" y="140970"/>
                </a:lnTo>
                <a:lnTo>
                  <a:pt x="923048" y="140970"/>
                </a:lnTo>
                <a:lnTo>
                  <a:pt x="923048" y="134620"/>
                </a:lnTo>
                <a:lnTo>
                  <a:pt x="916305" y="134620"/>
                </a:lnTo>
                <a:lnTo>
                  <a:pt x="916305" y="127000"/>
                </a:lnTo>
                <a:lnTo>
                  <a:pt x="909574" y="127000"/>
                </a:lnTo>
                <a:lnTo>
                  <a:pt x="909574" y="120650"/>
                </a:lnTo>
                <a:lnTo>
                  <a:pt x="902830" y="120650"/>
                </a:lnTo>
                <a:lnTo>
                  <a:pt x="902830" y="114300"/>
                </a:lnTo>
                <a:lnTo>
                  <a:pt x="896099" y="114300"/>
                </a:lnTo>
                <a:lnTo>
                  <a:pt x="896099" y="106680"/>
                </a:lnTo>
                <a:lnTo>
                  <a:pt x="889355" y="106680"/>
                </a:lnTo>
                <a:lnTo>
                  <a:pt x="889355" y="100330"/>
                </a:lnTo>
                <a:lnTo>
                  <a:pt x="882624" y="100330"/>
                </a:lnTo>
                <a:lnTo>
                  <a:pt x="882624" y="93980"/>
                </a:lnTo>
                <a:lnTo>
                  <a:pt x="875880" y="93980"/>
                </a:lnTo>
                <a:lnTo>
                  <a:pt x="875880" y="87630"/>
                </a:lnTo>
                <a:lnTo>
                  <a:pt x="869137" y="87630"/>
                </a:lnTo>
                <a:lnTo>
                  <a:pt x="869137" y="80010"/>
                </a:lnTo>
                <a:lnTo>
                  <a:pt x="862406" y="80010"/>
                </a:lnTo>
                <a:lnTo>
                  <a:pt x="862406" y="73660"/>
                </a:lnTo>
                <a:lnTo>
                  <a:pt x="855675" y="73660"/>
                </a:lnTo>
                <a:lnTo>
                  <a:pt x="855675" y="67310"/>
                </a:lnTo>
                <a:lnTo>
                  <a:pt x="848931" y="67310"/>
                </a:lnTo>
                <a:lnTo>
                  <a:pt x="848931" y="59690"/>
                </a:lnTo>
                <a:lnTo>
                  <a:pt x="842187" y="59690"/>
                </a:lnTo>
                <a:lnTo>
                  <a:pt x="842187" y="53340"/>
                </a:lnTo>
                <a:lnTo>
                  <a:pt x="835456" y="53340"/>
                </a:lnTo>
                <a:lnTo>
                  <a:pt x="835456" y="46990"/>
                </a:lnTo>
                <a:lnTo>
                  <a:pt x="828713" y="46990"/>
                </a:lnTo>
                <a:lnTo>
                  <a:pt x="828713" y="39370"/>
                </a:lnTo>
                <a:lnTo>
                  <a:pt x="821982" y="39370"/>
                </a:lnTo>
                <a:lnTo>
                  <a:pt x="821982" y="33020"/>
                </a:lnTo>
                <a:lnTo>
                  <a:pt x="815238" y="33020"/>
                </a:lnTo>
                <a:lnTo>
                  <a:pt x="815238" y="26670"/>
                </a:lnTo>
                <a:lnTo>
                  <a:pt x="808507" y="26670"/>
                </a:lnTo>
                <a:lnTo>
                  <a:pt x="808507" y="20320"/>
                </a:lnTo>
                <a:lnTo>
                  <a:pt x="801763" y="20320"/>
                </a:lnTo>
                <a:lnTo>
                  <a:pt x="801763" y="12700"/>
                </a:lnTo>
                <a:lnTo>
                  <a:pt x="795032" y="12700"/>
                </a:lnTo>
                <a:lnTo>
                  <a:pt x="795032" y="6350"/>
                </a:lnTo>
                <a:lnTo>
                  <a:pt x="788289" y="6350"/>
                </a:lnTo>
                <a:lnTo>
                  <a:pt x="788289" y="0"/>
                </a:lnTo>
                <a:lnTo>
                  <a:pt x="0" y="0"/>
                </a:lnTo>
                <a:lnTo>
                  <a:pt x="0" y="275590"/>
                </a:lnTo>
                <a:lnTo>
                  <a:pt x="1051052" y="275590"/>
                </a:lnTo>
                <a:lnTo>
                  <a:pt x="1051052" y="261620"/>
                </a:lnTo>
                <a:close/>
              </a:path>
              <a:path w="1240155" h="457200">
                <a:moveTo>
                  <a:pt x="1239710" y="450850"/>
                </a:moveTo>
                <a:lnTo>
                  <a:pt x="1232966" y="450850"/>
                </a:lnTo>
                <a:lnTo>
                  <a:pt x="1232966" y="444500"/>
                </a:lnTo>
                <a:lnTo>
                  <a:pt x="1226235" y="444500"/>
                </a:lnTo>
                <a:lnTo>
                  <a:pt x="1226235" y="436880"/>
                </a:lnTo>
                <a:lnTo>
                  <a:pt x="1219492" y="436880"/>
                </a:lnTo>
                <a:lnTo>
                  <a:pt x="1219492" y="424180"/>
                </a:lnTo>
                <a:lnTo>
                  <a:pt x="1212761" y="424180"/>
                </a:lnTo>
                <a:lnTo>
                  <a:pt x="1212761" y="417830"/>
                </a:lnTo>
                <a:lnTo>
                  <a:pt x="1199286" y="417830"/>
                </a:lnTo>
                <a:lnTo>
                  <a:pt x="1199286" y="403860"/>
                </a:lnTo>
                <a:lnTo>
                  <a:pt x="1185811" y="403860"/>
                </a:lnTo>
                <a:lnTo>
                  <a:pt x="1185811" y="397510"/>
                </a:lnTo>
                <a:lnTo>
                  <a:pt x="1179068" y="397510"/>
                </a:lnTo>
                <a:lnTo>
                  <a:pt x="1179068" y="389890"/>
                </a:lnTo>
                <a:lnTo>
                  <a:pt x="1172337" y="389890"/>
                </a:lnTo>
                <a:lnTo>
                  <a:pt x="1172337" y="383540"/>
                </a:lnTo>
                <a:lnTo>
                  <a:pt x="1165593" y="383540"/>
                </a:lnTo>
                <a:lnTo>
                  <a:pt x="1165593" y="377190"/>
                </a:lnTo>
                <a:lnTo>
                  <a:pt x="1158862" y="377190"/>
                </a:lnTo>
                <a:lnTo>
                  <a:pt x="1158862" y="363220"/>
                </a:lnTo>
                <a:lnTo>
                  <a:pt x="1145387" y="363220"/>
                </a:lnTo>
                <a:lnTo>
                  <a:pt x="1145387" y="356870"/>
                </a:lnTo>
                <a:lnTo>
                  <a:pt x="1138643" y="356870"/>
                </a:lnTo>
                <a:lnTo>
                  <a:pt x="1138643" y="349250"/>
                </a:lnTo>
                <a:lnTo>
                  <a:pt x="1131912" y="349250"/>
                </a:lnTo>
                <a:lnTo>
                  <a:pt x="1131912" y="342900"/>
                </a:lnTo>
                <a:lnTo>
                  <a:pt x="1125169" y="342900"/>
                </a:lnTo>
                <a:lnTo>
                  <a:pt x="1125169" y="336550"/>
                </a:lnTo>
                <a:lnTo>
                  <a:pt x="1118438" y="336550"/>
                </a:lnTo>
                <a:lnTo>
                  <a:pt x="1118438" y="330200"/>
                </a:lnTo>
                <a:lnTo>
                  <a:pt x="1111694" y="330200"/>
                </a:lnTo>
                <a:lnTo>
                  <a:pt x="1111694" y="322580"/>
                </a:lnTo>
                <a:lnTo>
                  <a:pt x="1104963" y="322580"/>
                </a:lnTo>
                <a:lnTo>
                  <a:pt x="1104963" y="316230"/>
                </a:lnTo>
                <a:lnTo>
                  <a:pt x="1098219" y="316230"/>
                </a:lnTo>
                <a:lnTo>
                  <a:pt x="1098219" y="309880"/>
                </a:lnTo>
                <a:lnTo>
                  <a:pt x="1091476" y="309880"/>
                </a:lnTo>
                <a:lnTo>
                  <a:pt x="1091476" y="302260"/>
                </a:lnTo>
                <a:lnTo>
                  <a:pt x="1084745" y="302260"/>
                </a:lnTo>
                <a:lnTo>
                  <a:pt x="1084745" y="295910"/>
                </a:lnTo>
                <a:lnTo>
                  <a:pt x="0" y="295910"/>
                </a:lnTo>
                <a:lnTo>
                  <a:pt x="0" y="302260"/>
                </a:lnTo>
                <a:lnTo>
                  <a:pt x="0" y="309880"/>
                </a:lnTo>
                <a:lnTo>
                  <a:pt x="0" y="457200"/>
                </a:lnTo>
                <a:lnTo>
                  <a:pt x="1239710" y="457200"/>
                </a:lnTo>
                <a:lnTo>
                  <a:pt x="1239710" y="450850"/>
                </a:lnTo>
                <a:close/>
              </a:path>
            </a:pathLst>
          </a:custGeom>
          <a:solidFill>
            <a:srgbClr val="6D8F48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127" name="bg object 127"/>
          <p:cNvSpPr/>
          <p:nvPr/>
        </p:nvSpPr>
        <p:spPr>
          <a:xfrm>
            <a:off x="22620310" y="12932319"/>
            <a:ext cx="432713" cy="754380"/>
          </a:xfrm>
          <a:custGeom>
            <a:avLst/>
            <a:gdLst/>
            <a:ahLst/>
            <a:cxnLst/>
            <a:rect l="l" t="t" r="r" b="b"/>
            <a:pathLst>
              <a:path w="344169" h="754380">
                <a:moveTo>
                  <a:pt x="343623" y="269240"/>
                </a:moveTo>
                <a:lnTo>
                  <a:pt x="336880" y="269240"/>
                </a:lnTo>
                <a:lnTo>
                  <a:pt x="336880" y="248920"/>
                </a:lnTo>
                <a:lnTo>
                  <a:pt x="336880" y="242570"/>
                </a:lnTo>
                <a:lnTo>
                  <a:pt x="330149" y="242570"/>
                </a:lnTo>
                <a:lnTo>
                  <a:pt x="330149" y="215900"/>
                </a:lnTo>
                <a:lnTo>
                  <a:pt x="323405" y="215900"/>
                </a:lnTo>
                <a:lnTo>
                  <a:pt x="323405" y="189230"/>
                </a:lnTo>
                <a:lnTo>
                  <a:pt x="316661" y="189230"/>
                </a:lnTo>
                <a:lnTo>
                  <a:pt x="316661" y="181610"/>
                </a:lnTo>
                <a:lnTo>
                  <a:pt x="316661" y="175260"/>
                </a:lnTo>
                <a:lnTo>
                  <a:pt x="309930" y="175260"/>
                </a:lnTo>
                <a:lnTo>
                  <a:pt x="309930" y="142240"/>
                </a:lnTo>
                <a:lnTo>
                  <a:pt x="303187" y="142240"/>
                </a:lnTo>
                <a:lnTo>
                  <a:pt x="303187" y="128270"/>
                </a:lnTo>
                <a:lnTo>
                  <a:pt x="296456" y="128270"/>
                </a:lnTo>
                <a:lnTo>
                  <a:pt x="296456" y="121920"/>
                </a:lnTo>
                <a:lnTo>
                  <a:pt x="289712" y="121920"/>
                </a:lnTo>
                <a:lnTo>
                  <a:pt x="289712" y="107950"/>
                </a:lnTo>
                <a:lnTo>
                  <a:pt x="282981" y="107950"/>
                </a:lnTo>
                <a:lnTo>
                  <a:pt x="282981" y="87630"/>
                </a:lnTo>
                <a:lnTo>
                  <a:pt x="282981" y="81280"/>
                </a:lnTo>
                <a:lnTo>
                  <a:pt x="276237" y="81280"/>
                </a:lnTo>
                <a:lnTo>
                  <a:pt x="276237" y="74930"/>
                </a:lnTo>
                <a:lnTo>
                  <a:pt x="269506" y="74930"/>
                </a:lnTo>
                <a:lnTo>
                  <a:pt x="269506" y="67310"/>
                </a:lnTo>
                <a:lnTo>
                  <a:pt x="269506" y="60960"/>
                </a:lnTo>
                <a:lnTo>
                  <a:pt x="262763" y="60960"/>
                </a:lnTo>
                <a:lnTo>
                  <a:pt x="262763" y="54610"/>
                </a:lnTo>
                <a:lnTo>
                  <a:pt x="256032" y="54610"/>
                </a:lnTo>
                <a:lnTo>
                  <a:pt x="256032" y="40640"/>
                </a:lnTo>
                <a:lnTo>
                  <a:pt x="249288" y="40640"/>
                </a:lnTo>
                <a:lnTo>
                  <a:pt x="249288" y="26670"/>
                </a:lnTo>
                <a:lnTo>
                  <a:pt x="242557" y="26670"/>
                </a:lnTo>
                <a:lnTo>
                  <a:pt x="242557" y="20320"/>
                </a:lnTo>
                <a:lnTo>
                  <a:pt x="235813" y="20320"/>
                </a:lnTo>
                <a:lnTo>
                  <a:pt x="235813" y="13970"/>
                </a:lnTo>
                <a:lnTo>
                  <a:pt x="229082" y="13970"/>
                </a:lnTo>
                <a:lnTo>
                  <a:pt x="229082" y="0"/>
                </a:lnTo>
                <a:lnTo>
                  <a:pt x="121285" y="0"/>
                </a:lnTo>
                <a:lnTo>
                  <a:pt x="121285" y="13970"/>
                </a:lnTo>
                <a:lnTo>
                  <a:pt x="114541" y="13970"/>
                </a:lnTo>
                <a:lnTo>
                  <a:pt x="114541" y="20320"/>
                </a:lnTo>
                <a:lnTo>
                  <a:pt x="107810" y="20320"/>
                </a:lnTo>
                <a:lnTo>
                  <a:pt x="107810" y="26670"/>
                </a:lnTo>
                <a:lnTo>
                  <a:pt x="101066" y="26670"/>
                </a:lnTo>
                <a:lnTo>
                  <a:pt x="101066" y="40640"/>
                </a:lnTo>
                <a:lnTo>
                  <a:pt x="87591" y="40640"/>
                </a:lnTo>
                <a:lnTo>
                  <a:pt x="87591" y="54610"/>
                </a:lnTo>
                <a:lnTo>
                  <a:pt x="80848" y="54610"/>
                </a:lnTo>
                <a:lnTo>
                  <a:pt x="80848" y="60960"/>
                </a:lnTo>
                <a:lnTo>
                  <a:pt x="80848" y="67310"/>
                </a:lnTo>
                <a:lnTo>
                  <a:pt x="74117" y="67310"/>
                </a:lnTo>
                <a:lnTo>
                  <a:pt x="74117" y="74930"/>
                </a:lnTo>
                <a:lnTo>
                  <a:pt x="74117" y="81280"/>
                </a:lnTo>
                <a:lnTo>
                  <a:pt x="67373" y="81280"/>
                </a:lnTo>
                <a:lnTo>
                  <a:pt x="67373" y="87630"/>
                </a:lnTo>
                <a:lnTo>
                  <a:pt x="60642" y="87630"/>
                </a:lnTo>
                <a:lnTo>
                  <a:pt x="60642" y="107950"/>
                </a:lnTo>
                <a:lnTo>
                  <a:pt x="53898" y="107950"/>
                </a:lnTo>
                <a:lnTo>
                  <a:pt x="53898" y="121920"/>
                </a:lnTo>
                <a:lnTo>
                  <a:pt x="47167" y="121920"/>
                </a:lnTo>
                <a:lnTo>
                  <a:pt x="47167" y="128270"/>
                </a:lnTo>
                <a:lnTo>
                  <a:pt x="40424" y="128270"/>
                </a:lnTo>
                <a:lnTo>
                  <a:pt x="40424" y="142240"/>
                </a:lnTo>
                <a:lnTo>
                  <a:pt x="33693" y="142240"/>
                </a:lnTo>
                <a:lnTo>
                  <a:pt x="33693" y="175260"/>
                </a:lnTo>
                <a:lnTo>
                  <a:pt x="33693" y="181610"/>
                </a:lnTo>
                <a:lnTo>
                  <a:pt x="26949" y="181610"/>
                </a:lnTo>
                <a:lnTo>
                  <a:pt x="26949" y="189230"/>
                </a:lnTo>
                <a:lnTo>
                  <a:pt x="20218" y="189230"/>
                </a:lnTo>
                <a:lnTo>
                  <a:pt x="20218" y="215900"/>
                </a:lnTo>
                <a:lnTo>
                  <a:pt x="13474" y="215900"/>
                </a:lnTo>
                <a:lnTo>
                  <a:pt x="13474" y="242570"/>
                </a:lnTo>
                <a:lnTo>
                  <a:pt x="13474" y="248920"/>
                </a:lnTo>
                <a:lnTo>
                  <a:pt x="6743" y="248920"/>
                </a:lnTo>
                <a:lnTo>
                  <a:pt x="6743" y="269240"/>
                </a:lnTo>
                <a:lnTo>
                  <a:pt x="6743" y="289560"/>
                </a:lnTo>
                <a:lnTo>
                  <a:pt x="0" y="289560"/>
                </a:lnTo>
                <a:lnTo>
                  <a:pt x="0" y="431800"/>
                </a:lnTo>
                <a:lnTo>
                  <a:pt x="6743" y="431800"/>
                </a:lnTo>
                <a:lnTo>
                  <a:pt x="6743" y="452120"/>
                </a:lnTo>
                <a:lnTo>
                  <a:pt x="13474" y="452120"/>
                </a:lnTo>
                <a:lnTo>
                  <a:pt x="13474" y="464820"/>
                </a:lnTo>
                <a:lnTo>
                  <a:pt x="13474" y="499110"/>
                </a:lnTo>
                <a:lnTo>
                  <a:pt x="20218" y="499110"/>
                </a:lnTo>
                <a:lnTo>
                  <a:pt x="20218" y="525780"/>
                </a:lnTo>
                <a:lnTo>
                  <a:pt x="26949" y="525780"/>
                </a:lnTo>
                <a:lnTo>
                  <a:pt x="26949" y="539750"/>
                </a:lnTo>
                <a:lnTo>
                  <a:pt x="33693" y="539750"/>
                </a:lnTo>
                <a:lnTo>
                  <a:pt x="33693" y="552450"/>
                </a:lnTo>
                <a:lnTo>
                  <a:pt x="33693" y="560070"/>
                </a:lnTo>
                <a:lnTo>
                  <a:pt x="33693" y="566420"/>
                </a:lnTo>
                <a:lnTo>
                  <a:pt x="40424" y="566420"/>
                </a:lnTo>
                <a:lnTo>
                  <a:pt x="40424" y="586740"/>
                </a:lnTo>
                <a:lnTo>
                  <a:pt x="53898" y="586740"/>
                </a:lnTo>
                <a:lnTo>
                  <a:pt x="53898" y="593090"/>
                </a:lnTo>
                <a:lnTo>
                  <a:pt x="53898" y="607060"/>
                </a:lnTo>
                <a:lnTo>
                  <a:pt x="60642" y="607060"/>
                </a:lnTo>
                <a:lnTo>
                  <a:pt x="60642" y="613410"/>
                </a:lnTo>
                <a:lnTo>
                  <a:pt x="67373" y="613410"/>
                </a:lnTo>
                <a:lnTo>
                  <a:pt x="67373" y="627380"/>
                </a:lnTo>
                <a:lnTo>
                  <a:pt x="74117" y="627380"/>
                </a:lnTo>
                <a:lnTo>
                  <a:pt x="74117" y="640080"/>
                </a:lnTo>
                <a:lnTo>
                  <a:pt x="74117" y="646430"/>
                </a:lnTo>
                <a:lnTo>
                  <a:pt x="80848" y="646430"/>
                </a:lnTo>
                <a:lnTo>
                  <a:pt x="80848" y="660400"/>
                </a:lnTo>
                <a:lnTo>
                  <a:pt x="87591" y="660400"/>
                </a:lnTo>
                <a:lnTo>
                  <a:pt x="87591" y="666750"/>
                </a:lnTo>
                <a:lnTo>
                  <a:pt x="94322" y="666750"/>
                </a:lnTo>
                <a:lnTo>
                  <a:pt x="94322" y="680720"/>
                </a:lnTo>
                <a:lnTo>
                  <a:pt x="107810" y="680720"/>
                </a:lnTo>
                <a:lnTo>
                  <a:pt x="107810" y="687070"/>
                </a:lnTo>
                <a:lnTo>
                  <a:pt x="114541" y="687070"/>
                </a:lnTo>
                <a:lnTo>
                  <a:pt x="114541" y="694690"/>
                </a:lnTo>
                <a:lnTo>
                  <a:pt x="114541" y="701040"/>
                </a:lnTo>
                <a:lnTo>
                  <a:pt x="121285" y="701040"/>
                </a:lnTo>
                <a:lnTo>
                  <a:pt x="121285" y="715010"/>
                </a:lnTo>
                <a:lnTo>
                  <a:pt x="128016" y="715010"/>
                </a:lnTo>
                <a:lnTo>
                  <a:pt x="128016" y="721360"/>
                </a:lnTo>
                <a:lnTo>
                  <a:pt x="134747" y="721360"/>
                </a:lnTo>
                <a:lnTo>
                  <a:pt x="134747" y="727710"/>
                </a:lnTo>
                <a:lnTo>
                  <a:pt x="141490" y="727710"/>
                </a:lnTo>
                <a:lnTo>
                  <a:pt x="141490" y="734060"/>
                </a:lnTo>
                <a:lnTo>
                  <a:pt x="141490" y="741680"/>
                </a:lnTo>
                <a:lnTo>
                  <a:pt x="148234" y="741680"/>
                </a:lnTo>
                <a:lnTo>
                  <a:pt x="148234" y="754380"/>
                </a:lnTo>
                <a:lnTo>
                  <a:pt x="195389" y="754380"/>
                </a:lnTo>
                <a:lnTo>
                  <a:pt x="195389" y="741680"/>
                </a:lnTo>
                <a:lnTo>
                  <a:pt x="202133" y="741680"/>
                </a:lnTo>
                <a:lnTo>
                  <a:pt x="202133" y="734060"/>
                </a:lnTo>
                <a:lnTo>
                  <a:pt x="208864" y="734060"/>
                </a:lnTo>
                <a:lnTo>
                  <a:pt x="208864" y="727710"/>
                </a:lnTo>
                <a:lnTo>
                  <a:pt x="215607" y="727710"/>
                </a:lnTo>
                <a:lnTo>
                  <a:pt x="215607" y="721360"/>
                </a:lnTo>
                <a:lnTo>
                  <a:pt x="222338" y="721360"/>
                </a:lnTo>
                <a:lnTo>
                  <a:pt x="222338" y="715010"/>
                </a:lnTo>
                <a:lnTo>
                  <a:pt x="229082" y="715010"/>
                </a:lnTo>
                <a:lnTo>
                  <a:pt x="229082" y="701040"/>
                </a:lnTo>
                <a:lnTo>
                  <a:pt x="235813" y="701040"/>
                </a:lnTo>
                <a:lnTo>
                  <a:pt x="235813" y="694690"/>
                </a:lnTo>
                <a:lnTo>
                  <a:pt x="242557" y="694690"/>
                </a:lnTo>
                <a:lnTo>
                  <a:pt x="242557" y="687070"/>
                </a:lnTo>
                <a:lnTo>
                  <a:pt x="242557" y="680720"/>
                </a:lnTo>
                <a:lnTo>
                  <a:pt x="249288" y="680720"/>
                </a:lnTo>
                <a:lnTo>
                  <a:pt x="249288" y="666750"/>
                </a:lnTo>
                <a:lnTo>
                  <a:pt x="256032" y="666750"/>
                </a:lnTo>
                <a:lnTo>
                  <a:pt x="256032" y="660400"/>
                </a:lnTo>
                <a:lnTo>
                  <a:pt x="262763" y="660400"/>
                </a:lnTo>
                <a:lnTo>
                  <a:pt x="262763" y="646430"/>
                </a:lnTo>
                <a:lnTo>
                  <a:pt x="269506" y="646430"/>
                </a:lnTo>
                <a:lnTo>
                  <a:pt x="269506" y="640080"/>
                </a:lnTo>
                <a:lnTo>
                  <a:pt x="276237" y="640080"/>
                </a:lnTo>
                <a:lnTo>
                  <a:pt x="276237" y="627380"/>
                </a:lnTo>
                <a:lnTo>
                  <a:pt x="282981" y="627380"/>
                </a:lnTo>
                <a:lnTo>
                  <a:pt x="282981" y="613410"/>
                </a:lnTo>
                <a:lnTo>
                  <a:pt x="282981" y="607060"/>
                </a:lnTo>
                <a:lnTo>
                  <a:pt x="289712" y="607060"/>
                </a:lnTo>
                <a:lnTo>
                  <a:pt x="289712" y="593090"/>
                </a:lnTo>
                <a:lnTo>
                  <a:pt x="296456" y="593090"/>
                </a:lnTo>
                <a:lnTo>
                  <a:pt x="296456" y="586740"/>
                </a:lnTo>
                <a:lnTo>
                  <a:pt x="303187" y="586740"/>
                </a:lnTo>
                <a:lnTo>
                  <a:pt x="303187" y="566420"/>
                </a:lnTo>
                <a:lnTo>
                  <a:pt x="303187" y="560070"/>
                </a:lnTo>
                <a:lnTo>
                  <a:pt x="309930" y="560070"/>
                </a:lnTo>
                <a:lnTo>
                  <a:pt x="309930" y="552450"/>
                </a:lnTo>
                <a:lnTo>
                  <a:pt x="316661" y="552450"/>
                </a:lnTo>
                <a:lnTo>
                  <a:pt x="316661" y="539750"/>
                </a:lnTo>
                <a:lnTo>
                  <a:pt x="316661" y="525780"/>
                </a:lnTo>
                <a:lnTo>
                  <a:pt x="323405" y="525780"/>
                </a:lnTo>
                <a:lnTo>
                  <a:pt x="323405" y="499110"/>
                </a:lnTo>
                <a:lnTo>
                  <a:pt x="330149" y="499110"/>
                </a:lnTo>
                <a:lnTo>
                  <a:pt x="330149" y="464820"/>
                </a:lnTo>
                <a:lnTo>
                  <a:pt x="336880" y="464820"/>
                </a:lnTo>
                <a:lnTo>
                  <a:pt x="336880" y="452120"/>
                </a:lnTo>
                <a:lnTo>
                  <a:pt x="336880" y="431800"/>
                </a:lnTo>
                <a:lnTo>
                  <a:pt x="343623" y="431800"/>
                </a:lnTo>
                <a:lnTo>
                  <a:pt x="343623" y="289560"/>
                </a:lnTo>
                <a:lnTo>
                  <a:pt x="343623" y="269240"/>
                </a:lnTo>
                <a:close/>
              </a:path>
            </a:pathLst>
          </a:custGeom>
          <a:solidFill>
            <a:srgbClr val="6D8F48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128" name="bg object 128"/>
          <p:cNvSpPr/>
          <p:nvPr/>
        </p:nvSpPr>
        <p:spPr>
          <a:xfrm>
            <a:off x="20333175" y="12932319"/>
            <a:ext cx="966019" cy="762000"/>
          </a:xfrm>
          <a:custGeom>
            <a:avLst/>
            <a:gdLst/>
            <a:ahLst/>
            <a:cxnLst/>
            <a:rect l="l" t="t" r="r" b="b"/>
            <a:pathLst>
              <a:path w="768350" h="762000">
                <a:moveTo>
                  <a:pt x="485101" y="485140"/>
                </a:moveTo>
                <a:lnTo>
                  <a:pt x="478370" y="485140"/>
                </a:lnTo>
                <a:lnTo>
                  <a:pt x="478370" y="478790"/>
                </a:lnTo>
                <a:lnTo>
                  <a:pt x="471627" y="478790"/>
                </a:lnTo>
                <a:lnTo>
                  <a:pt x="471627" y="472440"/>
                </a:lnTo>
                <a:lnTo>
                  <a:pt x="464896" y="472440"/>
                </a:lnTo>
                <a:lnTo>
                  <a:pt x="464896" y="464820"/>
                </a:lnTo>
                <a:lnTo>
                  <a:pt x="458152" y="464820"/>
                </a:lnTo>
                <a:lnTo>
                  <a:pt x="458152" y="458470"/>
                </a:lnTo>
                <a:lnTo>
                  <a:pt x="451408" y="458470"/>
                </a:lnTo>
                <a:lnTo>
                  <a:pt x="451408" y="444500"/>
                </a:lnTo>
                <a:lnTo>
                  <a:pt x="437946" y="444500"/>
                </a:lnTo>
                <a:lnTo>
                  <a:pt x="437946" y="438150"/>
                </a:lnTo>
                <a:lnTo>
                  <a:pt x="0" y="438150"/>
                </a:lnTo>
                <a:lnTo>
                  <a:pt x="0" y="444500"/>
                </a:lnTo>
                <a:lnTo>
                  <a:pt x="0" y="458470"/>
                </a:lnTo>
                <a:lnTo>
                  <a:pt x="0" y="491490"/>
                </a:lnTo>
                <a:lnTo>
                  <a:pt x="485101" y="491490"/>
                </a:lnTo>
                <a:lnTo>
                  <a:pt x="485101" y="485140"/>
                </a:lnTo>
                <a:close/>
              </a:path>
              <a:path w="768350" h="762000">
                <a:moveTo>
                  <a:pt x="754608" y="754380"/>
                </a:moveTo>
                <a:lnTo>
                  <a:pt x="747864" y="754380"/>
                </a:lnTo>
                <a:lnTo>
                  <a:pt x="747864" y="748030"/>
                </a:lnTo>
                <a:lnTo>
                  <a:pt x="741133" y="748030"/>
                </a:lnTo>
                <a:lnTo>
                  <a:pt x="741133" y="734060"/>
                </a:lnTo>
                <a:lnTo>
                  <a:pt x="734390" y="734060"/>
                </a:lnTo>
                <a:lnTo>
                  <a:pt x="734390" y="727710"/>
                </a:lnTo>
                <a:lnTo>
                  <a:pt x="727659" y="727710"/>
                </a:lnTo>
                <a:lnTo>
                  <a:pt x="727659" y="721360"/>
                </a:lnTo>
                <a:lnTo>
                  <a:pt x="720915" y="721360"/>
                </a:lnTo>
                <a:lnTo>
                  <a:pt x="720915" y="715010"/>
                </a:lnTo>
                <a:lnTo>
                  <a:pt x="707440" y="715010"/>
                </a:lnTo>
                <a:lnTo>
                  <a:pt x="707440" y="701040"/>
                </a:lnTo>
                <a:lnTo>
                  <a:pt x="700709" y="701040"/>
                </a:lnTo>
                <a:lnTo>
                  <a:pt x="700709" y="694690"/>
                </a:lnTo>
                <a:lnTo>
                  <a:pt x="693966" y="694690"/>
                </a:lnTo>
                <a:lnTo>
                  <a:pt x="693966" y="687070"/>
                </a:lnTo>
                <a:lnTo>
                  <a:pt x="687222" y="687070"/>
                </a:lnTo>
                <a:lnTo>
                  <a:pt x="687222" y="680720"/>
                </a:lnTo>
                <a:lnTo>
                  <a:pt x="673760" y="680720"/>
                </a:lnTo>
                <a:lnTo>
                  <a:pt x="673760" y="666750"/>
                </a:lnTo>
                <a:lnTo>
                  <a:pt x="667016" y="666750"/>
                </a:lnTo>
                <a:lnTo>
                  <a:pt x="667016" y="660400"/>
                </a:lnTo>
                <a:lnTo>
                  <a:pt x="660285" y="660400"/>
                </a:lnTo>
                <a:lnTo>
                  <a:pt x="660285" y="654050"/>
                </a:lnTo>
                <a:lnTo>
                  <a:pt x="653542" y="654050"/>
                </a:lnTo>
                <a:lnTo>
                  <a:pt x="653542" y="646430"/>
                </a:lnTo>
                <a:lnTo>
                  <a:pt x="640067" y="646430"/>
                </a:lnTo>
                <a:lnTo>
                  <a:pt x="640067" y="640080"/>
                </a:lnTo>
                <a:lnTo>
                  <a:pt x="633323" y="640080"/>
                </a:lnTo>
                <a:lnTo>
                  <a:pt x="633323" y="633730"/>
                </a:lnTo>
                <a:lnTo>
                  <a:pt x="626592" y="633730"/>
                </a:lnTo>
                <a:lnTo>
                  <a:pt x="626592" y="627380"/>
                </a:lnTo>
                <a:lnTo>
                  <a:pt x="619861" y="627380"/>
                </a:lnTo>
                <a:lnTo>
                  <a:pt x="619861" y="619760"/>
                </a:lnTo>
                <a:lnTo>
                  <a:pt x="613117" y="619760"/>
                </a:lnTo>
                <a:lnTo>
                  <a:pt x="613117" y="613410"/>
                </a:lnTo>
                <a:lnTo>
                  <a:pt x="606374" y="613410"/>
                </a:lnTo>
                <a:lnTo>
                  <a:pt x="606374" y="607060"/>
                </a:lnTo>
                <a:lnTo>
                  <a:pt x="599643" y="607060"/>
                </a:lnTo>
                <a:lnTo>
                  <a:pt x="599643" y="599440"/>
                </a:lnTo>
                <a:lnTo>
                  <a:pt x="592899" y="599440"/>
                </a:lnTo>
                <a:lnTo>
                  <a:pt x="592899" y="586740"/>
                </a:lnTo>
                <a:lnTo>
                  <a:pt x="586168" y="586740"/>
                </a:lnTo>
                <a:lnTo>
                  <a:pt x="586168" y="579120"/>
                </a:lnTo>
                <a:lnTo>
                  <a:pt x="579424" y="579120"/>
                </a:lnTo>
                <a:lnTo>
                  <a:pt x="579424" y="572770"/>
                </a:lnTo>
                <a:lnTo>
                  <a:pt x="572693" y="572770"/>
                </a:lnTo>
                <a:lnTo>
                  <a:pt x="572693" y="566420"/>
                </a:lnTo>
                <a:lnTo>
                  <a:pt x="565950" y="566420"/>
                </a:lnTo>
                <a:lnTo>
                  <a:pt x="565950" y="560070"/>
                </a:lnTo>
                <a:lnTo>
                  <a:pt x="552475" y="560070"/>
                </a:lnTo>
                <a:lnTo>
                  <a:pt x="552475" y="552450"/>
                </a:lnTo>
                <a:lnTo>
                  <a:pt x="545744" y="552450"/>
                </a:lnTo>
                <a:lnTo>
                  <a:pt x="545744" y="546100"/>
                </a:lnTo>
                <a:lnTo>
                  <a:pt x="539000" y="546100"/>
                </a:lnTo>
                <a:lnTo>
                  <a:pt x="539000" y="532130"/>
                </a:lnTo>
                <a:lnTo>
                  <a:pt x="525526" y="532130"/>
                </a:lnTo>
                <a:lnTo>
                  <a:pt x="525526" y="525780"/>
                </a:lnTo>
                <a:lnTo>
                  <a:pt x="518795" y="525780"/>
                </a:lnTo>
                <a:lnTo>
                  <a:pt x="518795" y="519430"/>
                </a:lnTo>
                <a:lnTo>
                  <a:pt x="512051" y="519430"/>
                </a:lnTo>
                <a:lnTo>
                  <a:pt x="512051" y="511810"/>
                </a:lnTo>
                <a:lnTo>
                  <a:pt x="0" y="511810"/>
                </a:lnTo>
                <a:lnTo>
                  <a:pt x="0" y="762000"/>
                </a:lnTo>
                <a:lnTo>
                  <a:pt x="754608" y="762000"/>
                </a:lnTo>
                <a:lnTo>
                  <a:pt x="754608" y="754380"/>
                </a:lnTo>
                <a:close/>
              </a:path>
              <a:path w="768350" h="762000">
                <a:moveTo>
                  <a:pt x="768083" y="0"/>
                </a:moveTo>
                <a:lnTo>
                  <a:pt x="512051" y="0"/>
                </a:lnTo>
                <a:lnTo>
                  <a:pt x="512051" y="491490"/>
                </a:lnTo>
                <a:lnTo>
                  <a:pt x="518795" y="491490"/>
                </a:lnTo>
                <a:lnTo>
                  <a:pt x="518795" y="505460"/>
                </a:lnTo>
                <a:lnTo>
                  <a:pt x="539000" y="505460"/>
                </a:lnTo>
                <a:lnTo>
                  <a:pt x="539000" y="519430"/>
                </a:lnTo>
                <a:lnTo>
                  <a:pt x="545744" y="519430"/>
                </a:lnTo>
                <a:lnTo>
                  <a:pt x="545744" y="525780"/>
                </a:lnTo>
                <a:lnTo>
                  <a:pt x="552475" y="525780"/>
                </a:lnTo>
                <a:lnTo>
                  <a:pt x="552475" y="532130"/>
                </a:lnTo>
                <a:lnTo>
                  <a:pt x="559219" y="532130"/>
                </a:lnTo>
                <a:lnTo>
                  <a:pt x="559219" y="539750"/>
                </a:lnTo>
                <a:lnTo>
                  <a:pt x="565950" y="539750"/>
                </a:lnTo>
                <a:lnTo>
                  <a:pt x="565950" y="546100"/>
                </a:lnTo>
                <a:lnTo>
                  <a:pt x="572693" y="546100"/>
                </a:lnTo>
                <a:lnTo>
                  <a:pt x="572693" y="552450"/>
                </a:lnTo>
                <a:lnTo>
                  <a:pt x="579424" y="552450"/>
                </a:lnTo>
                <a:lnTo>
                  <a:pt x="579424" y="560070"/>
                </a:lnTo>
                <a:lnTo>
                  <a:pt x="586168" y="560070"/>
                </a:lnTo>
                <a:lnTo>
                  <a:pt x="586168" y="566420"/>
                </a:lnTo>
                <a:lnTo>
                  <a:pt x="592899" y="566420"/>
                </a:lnTo>
                <a:lnTo>
                  <a:pt x="592899" y="572770"/>
                </a:lnTo>
                <a:lnTo>
                  <a:pt x="599643" y="572770"/>
                </a:lnTo>
                <a:lnTo>
                  <a:pt x="599643" y="579120"/>
                </a:lnTo>
                <a:lnTo>
                  <a:pt x="613117" y="579120"/>
                </a:lnTo>
                <a:lnTo>
                  <a:pt x="613117" y="599440"/>
                </a:lnTo>
                <a:lnTo>
                  <a:pt x="626592" y="599440"/>
                </a:lnTo>
                <a:lnTo>
                  <a:pt x="626592" y="607060"/>
                </a:lnTo>
                <a:lnTo>
                  <a:pt x="633323" y="607060"/>
                </a:lnTo>
                <a:lnTo>
                  <a:pt x="633323" y="613410"/>
                </a:lnTo>
                <a:lnTo>
                  <a:pt x="640067" y="613410"/>
                </a:lnTo>
                <a:lnTo>
                  <a:pt x="640067" y="619760"/>
                </a:lnTo>
                <a:lnTo>
                  <a:pt x="646811" y="619760"/>
                </a:lnTo>
                <a:lnTo>
                  <a:pt x="646811" y="627380"/>
                </a:lnTo>
                <a:lnTo>
                  <a:pt x="653542" y="627380"/>
                </a:lnTo>
                <a:lnTo>
                  <a:pt x="653542" y="633730"/>
                </a:lnTo>
                <a:lnTo>
                  <a:pt x="660285" y="633730"/>
                </a:lnTo>
                <a:lnTo>
                  <a:pt x="660285" y="640080"/>
                </a:lnTo>
                <a:lnTo>
                  <a:pt x="667016" y="640080"/>
                </a:lnTo>
                <a:lnTo>
                  <a:pt x="667016" y="646430"/>
                </a:lnTo>
                <a:lnTo>
                  <a:pt x="673760" y="646430"/>
                </a:lnTo>
                <a:lnTo>
                  <a:pt x="673760" y="654050"/>
                </a:lnTo>
                <a:lnTo>
                  <a:pt x="680491" y="654050"/>
                </a:lnTo>
                <a:lnTo>
                  <a:pt x="680491" y="660400"/>
                </a:lnTo>
                <a:lnTo>
                  <a:pt x="687222" y="660400"/>
                </a:lnTo>
                <a:lnTo>
                  <a:pt x="687222" y="666750"/>
                </a:lnTo>
                <a:lnTo>
                  <a:pt x="693966" y="666750"/>
                </a:lnTo>
                <a:lnTo>
                  <a:pt x="693966" y="674370"/>
                </a:lnTo>
                <a:lnTo>
                  <a:pt x="700709" y="674370"/>
                </a:lnTo>
                <a:lnTo>
                  <a:pt x="700709" y="680720"/>
                </a:lnTo>
                <a:lnTo>
                  <a:pt x="707440" y="680720"/>
                </a:lnTo>
                <a:lnTo>
                  <a:pt x="707440" y="687070"/>
                </a:lnTo>
                <a:lnTo>
                  <a:pt x="714184" y="687070"/>
                </a:lnTo>
                <a:lnTo>
                  <a:pt x="714184" y="694690"/>
                </a:lnTo>
                <a:lnTo>
                  <a:pt x="727659" y="694690"/>
                </a:lnTo>
                <a:lnTo>
                  <a:pt x="727659" y="707390"/>
                </a:lnTo>
                <a:lnTo>
                  <a:pt x="734390" y="707390"/>
                </a:lnTo>
                <a:lnTo>
                  <a:pt x="734390" y="715010"/>
                </a:lnTo>
                <a:lnTo>
                  <a:pt x="741133" y="715010"/>
                </a:lnTo>
                <a:lnTo>
                  <a:pt x="741133" y="721360"/>
                </a:lnTo>
                <a:lnTo>
                  <a:pt x="747864" y="721360"/>
                </a:lnTo>
                <a:lnTo>
                  <a:pt x="747864" y="727710"/>
                </a:lnTo>
                <a:lnTo>
                  <a:pt x="754608" y="727710"/>
                </a:lnTo>
                <a:lnTo>
                  <a:pt x="754608" y="734060"/>
                </a:lnTo>
                <a:lnTo>
                  <a:pt x="768083" y="734060"/>
                </a:lnTo>
                <a:lnTo>
                  <a:pt x="768083" y="727710"/>
                </a:lnTo>
                <a:lnTo>
                  <a:pt x="768083" y="721360"/>
                </a:lnTo>
                <a:lnTo>
                  <a:pt x="768083" y="491490"/>
                </a:lnTo>
                <a:lnTo>
                  <a:pt x="768083" y="0"/>
                </a:lnTo>
                <a:close/>
              </a:path>
            </a:pathLst>
          </a:custGeom>
          <a:solidFill>
            <a:srgbClr val="6D8F48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129" name="bg object 129"/>
          <p:cNvSpPr/>
          <p:nvPr/>
        </p:nvSpPr>
        <p:spPr>
          <a:xfrm>
            <a:off x="20333176" y="12946289"/>
            <a:ext cx="627512" cy="458470"/>
          </a:xfrm>
          <a:custGeom>
            <a:avLst/>
            <a:gdLst/>
            <a:ahLst/>
            <a:cxnLst/>
            <a:rect l="l" t="t" r="r" b="b"/>
            <a:pathLst>
              <a:path w="499109" h="458469">
                <a:moveTo>
                  <a:pt x="437946" y="424180"/>
                </a:moveTo>
                <a:lnTo>
                  <a:pt x="431203" y="424180"/>
                </a:lnTo>
                <a:lnTo>
                  <a:pt x="431203" y="417830"/>
                </a:lnTo>
                <a:lnTo>
                  <a:pt x="424472" y="417830"/>
                </a:lnTo>
                <a:lnTo>
                  <a:pt x="424472" y="410210"/>
                </a:lnTo>
                <a:lnTo>
                  <a:pt x="417728" y="410210"/>
                </a:lnTo>
                <a:lnTo>
                  <a:pt x="417728" y="403860"/>
                </a:lnTo>
                <a:lnTo>
                  <a:pt x="410984" y="403860"/>
                </a:lnTo>
                <a:lnTo>
                  <a:pt x="410984" y="397510"/>
                </a:lnTo>
                <a:lnTo>
                  <a:pt x="397510" y="397510"/>
                </a:lnTo>
                <a:lnTo>
                  <a:pt x="397510" y="383540"/>
                </a:lnTo>
                <a:lnTo>
                  <a:pt x="390779" y="383540"/>
                </a:lnTo>
                <a:lnTo>
                  <a:pt x="390779" y="377190"/>
                </a:lnTo>
                <a:lnTo>
                  <a:pt x="384035" y="377190"/>
                </a:lnTo>
                <a:lnTo>
                  <a:pt x="384035" y="370840"/>
                </a:lnTo>
                <a:lnTo>
                  <a:pt x="377304" y="370840"/>
                </a:lnTo>
                <a:lnTo>
                  <a:pt x="377304" y="363220"/>
                </a:lnTo>
                <a:lnTo>
                  <a:pt x="370560" y="363220"/>
                </a:lnTo>
                <a:lnTo>
                  <a:pt x="370560" y="356870"/>
                </a:lnTo>
                <a:lnTo>
                  <a:pt x="363829" y="356870"/>
                </a:lnTo>
                <a:lnTo>
                  <a:pt x="363829" y="350520"/>
                </a:lnTo>
                <a:lnTo>
                  <a:pt x="357085" y="350520"/>
                </a:lnTo>
                <a:lnTo>
                  <a:pt x="357085" y="342900"/>
                </a:lnTo>
                <a:lnTo>
                  <a:pt x="350354" y="342900"/>
                </a:lnTo>
                <a:lnTo>
                  <a:pt x="350354" y="336550"/>
                </a:lnTo>
                <a:lnTo>
                  <a:pt x="343611" y="336550"/>
                </a:lnTo>
                <a:lnTo>
                  <a:pt x="343611" y="330200"/>
                </a:lnTo>
                <a:lnTo>
                  <a:pt x="336880" y="330200"/>
                </a:lnTo>
                <a:lnTo>
                  <a:pt x="336880" y="322580"/>
                </a:lnTo>
                <a:lnTo>
                  <a:pt x="330136" y="322580"/>
                </a:lnTo>
                <a:lnTo>
                  <a:pt x="330136" y="316230"/>
                </a:lnTo>
                <a:lnTo>
                  <a:pt x="323405" y="316230"/>
                </a:lnTo>
                <a:lnTo>
                  <a:pt x="323405" y="303530"/>
                </a:lnTo>
                <a:lnTo>
                  <a:pt x="309930" y="303530"/>
                </a:lnTo>
                <a:lnTo>
                  <a:pt x="309930" y="295910"/>
                </a:lnTo>
                <a:lnTo>
                  <a:pt x="303187" y="295910"/>
                </a:lnTo>
                <a:lnTo>
                  <a:pt x="303187" y="289560"/>
                </a:lnTo>
                <a:lnTo>
                  <a:pt x="296456" y="289560"/>
                </a:lnTo>
                <a:lnTo>
                  <a:pt x="296456" y="283210"/>
                </a:lnTo>
                <a:lnTo>
                  <a:pt x="289712" y="283210"/>
                </a:lnTo>
                <a:lnTo>
                  <a:pt x="289712" y="275590"/>
                </a:lnTo>
                <a:lnTo>
                  <a:pt x="282981" y="275590"/>
                </a:lnTo>
                <a:lnTo>
                  <a:pt x="282981" y="269240"/>
                </a:lnTo>
                <a:lnTo>
                  <a:pt x="276237" y="269240"/>
                </a:lnTo>
                <a:lnTo>
                  <a:pt x="276237" y="262890"/>
                </a:lnTo>
                <a:lnTo>
                  <a:pt x="269506" y="262890"/>
                </a:lnTo>
                <a:lnTo>
                  <a:pt x="269506" y="255270"/>
                </a:lnTo>
                <a:lnTo>
                  <a:pt x="262763" y="255270"/>
                </a:lnTo>
                <a:lnTo>
                  <a:pt x="262763" y="248920"/>
                </a:lnTo>
                <a:lnTo>
                  <a:pt x="256032" y="248920"/>
                </a:lnTo>
                <a:lnTo>
                  <a:pt x="256032" y="242570"/>
                </a:lnTo>
                <a:lnTo>
                  <a:pt x="249288" y="242570"/>
                </a:lnTo>
                <a:lnTo>
                  <a:pt x="249288" y="234950"/>
                </a:lnTo>
                <a:lnTo>
                  <a:pt x="242557" y="234950"/>
                </a:lnTo>
                <a:lnTo>
                  <a:pt x="242557" y="228600"/>
                </a:lnTo>
                <a:lnTo>
                  <a:pt x="235813" y="228600"/>
                </a:lnTo>
                <a:lnTo>
                  <a:pt x="235813" y="222250"/>
                </a:lnTo>
                <a:lnTo>
                  <a:pt x="229069" y="222250"/>
                </a:lnTo>
                <a:lnTo>
                  <a:pt x="229069" y="215900"/>
                </a:lnTo>
                <a:lnTo>
                  <a:pt x="222338" y="215900"/>
                </a:lnTo>
                <a:lnTo>
                  <a:pt x="222338" y="208280"/>
                </a:lnTo>
                <a:lnTo>
                  <a:pt x="215595" y="208280"/>
                </a:lnTo>
                <a:lnTo>
                  <a:pt x="215595" y="201930"/>
                </a:lnTo>
                <a:lnTo>
                  <a:pt x="202133" y="201930"/>
                </a:lnTo>
                <a:lnTo>
                  <a:pt x="202133" y="187960"/>
                </a:lnTo>
                <a:lnTo>
                  <a:pt x="195389" y="187960"/>
                </a:lnTo>
                <a:lnTo>
                  <a:pt x="195389" y="181610"/>
                </a:lnTo>
                <a:lnTo>
                  <a:pt x="188645" y="181610"/>
                </a:lnTo>
                <a:lnTo>
                  <a:pt x="188645" y="175260"/>
                </a:lnTo>
                <a:lnTo>
                  <a:pt x="181914" y="175260"/>
                </a:lnTo>
                <a:lnTo>
                  <a:pt x="181914" y="167640"/>
                </a:lnTo>
                <a:lnTo>
                  <a:pt x="168440" y="167640"/>
                </a:lnTo>
                <a:lnTo>
                  <a:pt x="168440" y="154940"/>
                </a:lnTo>
                <a:lnTo>
                  <a:pt x="161696" y="154940"/>
                </a:lnTo>
                <a:lnTo>
                  <a:pt x="161696" y="148590"/>
                </a:lnTo>
                <a:lnTo>
                  <a:pt x="154965" y="148590"/>
                </a:lnTo>
                <a:lnTo>
                  <a:pt x="154965" y="140970"/>
                </a:lnTo>
                <a:lnTo>
                  <a:pt x="148221" y="140970"/>
                </a:lnTo>
                <a:lnTo>
                  <a:pt x="148221" y="134620"/>
                </a:lnTo>
                <a:lnTo>
                  <a:pt x="141490" y="134620"/>
                </a:lnTo>
                <a:lnTo>
                  <a:pt x="141490" y="128270"/>
                </a:lnTo>
                <a:lnTo>
                  <a:pt x="128016" y="128270"/>
                </a:lnTo>
                <a:lnTo>
                  <a:pt x="128016" y="114300"/>
                </a:lnTo>
                <a:lnTo>
                  <a:pt x="121272" y="114300"/>
                </a:lnTo>
                <a:lnTo>
                  <a:pt x="121272" y="107950"/>
                </a:lnTo>
                <a:lnTo>
                  <a:pt x="107797" y="107950"/>
                </a:lnTo>
                <a:lnTo>
                  <a:pt x="107797" y="93980"/>
                </a:lnTo>
                <a:lnTo>
                  <a:pt x="101066" y="93980"/>
                </a:lnTo>
                <a:lnTo>
                  <a:pt x="101066" y="87630"/>
                </a:lnTo>
                <a:lnTo>
                  <a:pt x="87591" y="87630"/>
                </a:lnTo>
                <a:lnTo>
                  <a:pt x="87591" y="73660"/>
                </a:lnTo>
                <a:lnTo>
                  <a:pt x="80848" y="73660"/>
                </a:lnTo>
                <a:lnTo>
                  <a:pt x="80848" y="67310"/>
                </a:lnTo>
                <a:lnTo>
                  <a:pt x="74117" y="67310"/>
                </a:lnTo>
                <a:lnTo>
                  <a:pt x="74117" y="60960"/>
                </a:lnTo>
                <a:lnTo>
                  <a:pt x="60642" y="60960"/>
                </a:lnTo>
                <a:lnTo>
                  <a:pt x="60642" y="46990"/>
                </a:lnTo>
                <a:lnTo>
                  <a:pt x="53898" y="46990"/>
                </a:lnTo>
                <a:lnTo>
                  <a:pt x="53898" y="40640"/>
                </a:lnTo>
                <a:lnTo>
                  <a:pt x="47167" y="40640"/>
                </a:lnTo>
                <a:lnTo>
                  <a:pt x="47167" y="33020"/>
                </a:lnTo>
                <a:lnTo>
                  <a:pt x="40424" y="33020"/>
                </a:lnTo>
                <a:lnTo>
                  <a:pt x="40424" y="26670"/>
                </a:lnTo>
                <a:lnTo>
                  <a:pt x="33693" y="26670"/>
                </a:lnTo>
                <a:lnTo>
                  <a:pt x="33693" y="20320"/>
                </a:lnTo>
                <a:lnTo>
                  <a:pt x="26949" y="20320"/>
                </a:lnTo>
                <a:lnTo>
                  <a:pt x="26949" y="12700"/>
                </a:lnTo>
                <a:lnTo>
                  <a:pt x="20205" y="12700"/>
                </a:lnTo>
                <a:lnTo>
                  <a:pt x="20205" y="6350"/>
                </a:lnTo>
                <a:lnTo>
                  <a:pt x="13474" y="6350"/>
                </a:lnTo>
                <a:lnTo>
                  <a:pt x="13474" y="0"/>
                </a:lnTo>
                <a:lnTo>
                  <a:pt x="0" y="0"/>
                </a:lnTo>
                <a:lnTo>
                  <a:pt x="0" y="430530"/>
                </a:lnTo>
                <a:lnTo>
                  <a:pt x="437946" y="430530"/>
                </a:lnTo>
                <a:lnTo>
                  <a:pt x="437946" y="424180"/>
                </a:lnTo>
                <a:close/>
              </a:path>
              <a:path w="499109" h="458469">
                <a:moveTo>
                  <a:pt x="498576" y="342900"/>
                </a:moveTo>
                <a:lnTo>
                  <a:pt x="377304" y="342900"/>
                </a:lnTo>
                <a:lnTo>
                  <a:pt x="377304" y="350520"/>
                </a:lnTo>
                <a:lnTo>
                  <a:pt x="384035" y="350520"/>
                </a:lnTo>
                <a:lnTo>
                  <a:pt x="384035" y="356870"/>
                </a:lnTo>
                <a:lnTo>
                  <a:pt x="390779" y="356870"/>
                </a:lnTo>
                <a:lnTo>
                  <a:pt x="390779" y="363220"/>
                </a:lnTo>
                <a:lnTo>
                  <a:pt x="397510" y="363220"/>
                </a:lnTo>
                <a:lnTo>
                  <a:pt x="397510" y="370840"/>
                </a:lnTo>
                <a:lnTo>
                  <a:pt x="404253" y="370840"/>
                </a:lnTo>
                <a:lnTo>
                  <a:pt x="404253" y="377190"/>
                </a:lnTo>
                <a:lnTo>
                  <a:pt x="410984" y="377190"/>
                </a:lnTo>
                <a:lnTo>
                  <a:pt x="410984" y="383540"/>
                </a:lnTo>
                <a:lnTo>
                  <a:pt x="417728" y="383540"/>
                </a:lnTo>
                <a:lnTo>
                  <a:pt x="417728" y="391160"/>
                </a:lnTo>
                <a:lnTo>
                  <a:pt x="424472" y="391160"/>
                </a:lnTo>
                <a:lnTo>
                  <a:pt x="424472" y="397510"/>
                </a:lnTo>
                <a:lnTo>
                  <a:pt x="431203" y="397510"/>
                </a:lnTo>
                <a:lnTo>
                  <a:pt x="431203" y="403860"/>
                </a:lnTo>
                <a:lnTo>
                  <a:pt x="437946" y="403860"/>
                </a:lnTo>
                <a:lnTo>
                  <a:pt x="437946" y="410210"/>
                </a:lnTo>
                <a:lnTo>
                  <a:pt x="451408" y="410210"/>
                </a:lnTo>
                <a:lnTo>
                  <a:pt x="451408" y="424180"/>
                </a:lnTo>
                <a:lnTo>
                  <a:pt x="458152" y="424180"/>
                </a:lnTo>
                <a:lnTo>
                  <a:pt x="458152" y="430530"/>
                </a:lnTo>
                <a:lnTo>
                  <a:pt x="464896" y="430530"/>
                </a:lnTo>
                <a:lnTo>
                  <a:pt x="464896" y="438150"/>
                </a:lnTo>
                <a:lnTo>
                  <a:pt x="478370" y="438150"/>
                </a:lnTo>
                <a:lnTo>
                  <a:pt x="478370" y="450850"/>
                </a:lnTo>
                <a:lnTo>
                  <a:pt x="485101" y="450850"/>
                </a:lnTo>
                <a:lnTo>
                  <a:pt x="485101" y="458470"/>
                </a:lnTo>
                <a:lnTo>
                  <a:pt x="498576" y="458470"/>
                </a:lnTo>
                <a:lnTo>
                  <a:pt x="498576" y="350520"/>
                </a:lnTo>
                <a:lnTo>
                  <a:pt x="498576" y="342900"/>
                </a:lnTo>
                <a:close/>
              </a:path>
            </a:pathLst>
          </a:custGeom>
          <a:solidFill>
            <a:srgbClr val="6D8F48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130" name="bg object 130"/>
          <p:cNvSpPr/>
          <p:nvPr/>
        </p:nvSpPr>
        <p:spPr>
          <a:xfrm>
            <a:off x="20350117" y="12932319"/>
            <a:ext cx="609950" cy="364490"/>
          </a:xfrm>
          <a:custGeom>
            <a:avLst/>
            <a:gdLst/>
            <a:ahLst/>
            <a:cxnLst/>
            <a:rect l="l" t="t" r="r" b="b"/>
            <a:pathLst>
              <a:path w="485140" h="364490">
                <a:moveTo>
                  <a:pt x="485101" y="0"/>
                </a:moveTo>
                <a:lnTo>
                  <a:pt x="0" y="0"/>
                </a:lnTo>
                <a:lnTo>
                  <a:pt x="0" y="6350"/>
                </a:lnTo>
                <a:lnTo>
                  <a:pt x="13474" y="6350"/>
                </a:lnTo>
                <a:lnTo>
                  <a:pt x="13474" y="13970"/>
                </a:lnTo>
                <a:lnTo>
                  <a:pt x="20218" y="13970"/>
                </a:lnTo>
                <a:lnTo>
                  <a:pt x="20218" y="20320"/>
                </a:lnTo>
                <a:lnTo>
                  <a:pt x="26949" y="20320"/>
                </a:lnTo>
                <a:lnTo>
                  <a:pt x="26949" y="26670"/>
                </a:lnTo>
                <a:lnTo>
                  <a:pt x="33693" y="26670"/>
                </a:lnTo>
                <a:lnTo>
                  <a:pt x="33693" y="34290"/>
                </a:lnTo>
                <a:lnTo>
                  <a:pt x="40424" y="34290"/>
                </a:lnTo>
                <a:lnTo>
                  <a:pt x="40424" y="40640"/>
                </a:lnTo>
                <a:lnTo>
                  <a:pt x="47167" y="40640"/>
                </a:lnTo>
                <a:lnTo>
                  <a:pt x="47167" y="46990"/>
                </a:lnTo>
                <a:lnTo>
                  <a:pt x="53898" y="46990"/>
                </a:lnTo>
                <a:lnTo>
                  <a:pt x="53898" y="54610"/>
                </a:lnTo>
                <a:lnTo>
                  <a:pt x="60642" y="54610"/>
                </a:lnTo>
                <a:lnTo>
                  <a:pt x="60642" y="60960"/>
                </a:lnTo>
                <a:lnTo>
                  <a:pt x="67373" y="60960"/>
                </a:lnTo>
                <a:lnTo>
                  <a:pt x="67373" y="67310"/>
                </a:lnTo>
                <a:lnTo>
                  <a:pt x="74117" y="67310"/>
                </a:lnTo>
                <a:lnTo>
                  <a:pt x="74117" y="81280"/>
                </a:lnTo>
                <a:lnTo>
                  <a:pt x="87591" y="81280"/>
                </a:lnTo>
                <a:lnTo>
                  <a:pt x="87591" y="87630"/>
                </a:lnTo>
                <a:lnTo>
                  <a:pt x="94322" y="87630"/>
                </a:lnTo>
                <a:lnTo>
                  <a:pt x="94322" y="101600"/>
                </a:lnTo>
                <a:lnTo>
                  <a:pt x="101066" y="101600"/>
                </a:lnTo>
                <a:lnTo>
                  <a:pt x="101066" y="107950"/>
                </a:lnTo>
                <a:lnTo>
                  <a:pt x="114541" y="107950"/>
                </a:lnTo>
                <a:lnTo>
                  <a:pt x="114541" y="114300"/>
                </a:lnTo>
                <a:lnTo>
                  <a:pt x="121272" y="114300"/>
                </a:lnTo>
                <a:lnTo>
                  <a:pt x="121272" y="121920"/>
                </a:lnTo>
                <a:lnTo>
                  <a:pt x="128016" y="121920"/>
                </a:lnTo>
                <a:lnTo>
                  <a:pt x="128016" y="128270"/>
                </a:lnTo>
                <a:lnTo>
                  <a:pt x="134747" y="128270"/>
                </a:lnTo>
                <a:lnTo>
                  <a:pt x="134747" y="134620"/>
                </a:lnTo>
                <a:lnTo>
                  <a:pt x="141490" y="134620"/>
                </a:lnTo>
                <a:lnTo>
                  <a:pt x="141490" y="142240"/>
                </a:lnTo>
                <a:lnTo>
                  <a:pt x="148221" y="142240"/>
                </a:lnTo>
                <a:lnTo>
                  <a:pt x="148221" y="148590"/>
                </a:lnTo>
                <a:lnTo>
                  <a:pt x="161696" y="148590"/>
                </a:lnTo>
                <a:lnTo>
                  <a:pt x="161696" y="162560"/>
                </a:lnTo>
                <a:lnTo>
                  <a:pt x="168440" y="162560"/>
                </a:lnTo>
                <a:lnTo>
                  <a:pt x="168440" y="168910"/>
                </a:lnTo>
                <a:lnTo>
                  <a:pt x="175183" y="168910"/>
                </a:lnTo>
                <a:lnTo>
                  <a:pt x="175183" y="175260"/>
                </a:lnTo>
                <a:lnTo>
                  <a:pt x="181914" y="175260"/>
                </a:lnTo>
                <a:lnTo>
                  <a:pt x="181914" y="181610"/>
                </a:lnTo>
                <a:lnTo>
                  <a:pt x="188658" y="181610"/>
                </a:lnTo>
                <a:lnTo>
                  <a:pt x="188658" y="189230"/>
                </a:lnTo>
                <a:lnTo>
                  <a:pt x="195389" y="189230"/>
                </a:lnTo>
                <a:lnTo>
                  <a:pt x="195389" y="195580"/>
                </a:lnTo>
                <a:lnTo>
                  <a:pt x="202120" y="195580"/>
                </a:lnTo>
                <a:lnTo>
                  <a:pt x="202120" y="201930"/>
                </a:lnTo>
                <a:lnTo>
                  <a:pt x="208864" y="201930"/>
                </a:lnTo>
                <a:lnTo>
                  <a:pt x="208864" y="215900"/>
                </a:lnTo>
                <a:lnTo>
                  <a:pt x="222338" y="215900"/>
                </a:lnTo>
                <a:lnTo>
                  <a:pt x="222338" y="222250"/>
                </a:lnTo>
                <a:lnTo>
                  <a:pt x="229082" y="222250"/>
                </a:lnTo>
                <a:lnTo>
                  <a:pt x="229082" y="229870"/>
                </a:lnTo>
                <a:lnTo>
                  <a:pt x="235813" y="229870"/>
                </a:lnTo>
                <a:lnTo>
                  <a:pt x="235813" y="236220"/>
                </a:lnTo>
                <a:lnTo>
                  <a:pt x="242557" y="236220"/>
                </a:lnTo>
                <a:lnTo>
                  <a:pt x="242557" y="242570"/>
                </a:lnTo>
                <a:lnTo>
                  <a:pt x="249288" y="242570"/>
                </a:lnTo>
                <a:lnTo>
                  <a:pt x="249288" y="248920"/>
                </a:lnTo>
                <a:lnTo>
                  <a:pt x="256032" y="248920"/>
                </a:lnTo>
                <a:lnTo>
                  <a:pt x="256032" y="256540"/>
                </a:lnTo>
                <a:lnTo>
                  <a:pt x="269506" y="256540"/>
                </a:lnTo>
                <a:lnTo>
                  <a:pt x="269506" y="269240"/>
                </a:lnTo>
                <a:lnTo>
                  <a:pt x="276237" y="269240"/>
                </a:lnTo>
                <a:lnTo>
                  <a:pt x="276237" y="276860"/>
                </a:lnTo>
                <a:lnTo>
                  <a:pt x="282981" y="276860"/>
                </a:lnTo>
                <a:lnTo>
                  <a:pt x="282981" y="283210"/>
                </a:lnTo>
                <a:lnTo>
                  <a:pt x="289712" y="283210"/>
                </a:lnTo>
                <a:lnTo>
                  <a:pt x="289712" y="289560"/>
                </a:lnTo>
                <a:lnTo>
                  <a:pt x="296456" y="289560"/>
                </a:lnTo>
                <a:lnTo>
                  <a:pt x="296456" y="297180"/>
                </a:lnTo>
                <a:lnTo>
                  <a:pt x="303187" y="297180"/>
                </a:lnTo>
                <a:lnTo>
                  <a:pt x="303187" y="303530"/>
                </a:lnTo>
                <a:lnTo>
                  <a:pt x="309930" y="303530"/>
                </a:lnTo>
                <a:lnTo>
                  <a:pt x="309930" y="309880"/>
                </a:lnTo>
                <a:lnTo>
                  <a:pt x="316661" y="309880"/>
                </a:lnTo>
                <a:lnTo>
                  <a:pt x="316661" y="317500"/>
                </a:lnTo>
                <a:lnTo>
                  <a:pt x="323405" y="317500"/>
                </a:lnTo>
                <a:lnTo>
                  <a:pt x="323405" y="323850"/>
                </a:lnTo>
                <a:lnTo>
                  <a:pt x="330136" y="323850"/>
                </a:lnTo>
                <a:lnTo>
                  <a:pt x="330136" y="330200"/>
                </a:lnTo>
                <a:lnTo>
                  <a:pt x="336880" y="330200"/>
                </a:lnTo>
                <a:lnTo>
                  <a:pt x="336880" y="336550"/>
                </a:lnTo>
                <a:lnTo>
                  <a:pt x="343611" y="336550"/>
                </a:lnTo>
                <a:lnTo>
                  <a:pt x="343611" y="344170"/>
                </a:lnTo>
                <a:lnTo>
                  <a:pt x="350354" y="344170"/>
                </a:lnTo>
                <a:lnTo>
                  <a:pt x="350354" y="350520"/>
                </a:lnTo>
                <a:lnTo>
                  <a:pt x="357085" y="350520"/>
                </a:lnTo>
                <a:lnTo>
                  <a:pt x="357085" y="356870"/>
                </a:lnTo>
                <a:lnTo>
                  <a:pt x="363829" y="356870"/>
                </a:lnTo>
                <a:lnTo>
                  <a:pt x="363829" y="364490"/>
                </a:lnTo>
                <a:lnTo>
                  <a:pt x="485101" y="364490"/>
                </a:lnTo>
                <a:lnTo>
                  <a:pt x="485101" y="356870"/>
                </a:lnTo>
                <a:lnTo>
                  <a:pt x="485101" y="350520"/>
                </a:lnTo>
                <a:lnTo>
                  <a:pt x="485101" y="6350"/>
                </a:lnTo>
                <a:lnTo>
                  <a:pt x="485101" y="0"/>
                </a:lnTo>
                <a:close/>
              </a:path>
            </a:pathLst>
          </a:custGeom>
          <a:solidFill>
            <a:srgbClr val="6D8F48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131" name="bg object 131"/>
          <p:cNvSpPr/>
          <p:nvPr/>
        </p:nvSpPr>
        <p:spPr>
          <a:xfrm>
            <a:off x="24339902" y="13370469"/>
            <a:ext cx="499776" cy="383540"/>
          </a:xfrm>
          <a:custGeom>
            <a:avLst/>
            <a:gdLst/>
            <a:ahLst/>
            <a:cxnLst/>
            <a:rect l="l" t="t" r="r" b="b"/>
            <a:pathLst>
              <a:path w="397509" h="383540">
                <a:moveTo>
                  <a:pt x="397510" y="148590"/>
                </a:moveTo>
                <a:lnTo>
                  <a:pt x="390779" y="148590"/>
                </a:lnTo>
                <a:lnTo>
                  <a:pt x="390779" y="134620"/>
                </a:lnTo>
                <a:lnTo>
                  <a:pt x="384035" y="134620"/>
                </a:lnTo>
                <a:lnTo>
                  <a:pt x="384035" y="128270"/>
                </a:lnTo>
                <a:lnTo>
                  <a:pt x="384035" y="114300"/>
                </a:lnTo>
                <a:lnTo>
                  <a:pt x="377304" y="114300"/>
                </a:lnTo>
                <a:lnTo>
                  <a:pt x="377304" y="101600"/>
                </a:lnTo>
                <a:lnTo>
                  <a:pt x="370560" y="101600"/>
                </a:lnTo>
                <a:lnTo>
                  <a:pt x="370560" y="87630"/>
                </a:lnTo>
                <a:lnTo>
                  <a:pt x="363829" y="87630"/>
                </a:lnTo>
                <a:lnTo>
                  <a:pt x="363829" y="73660"/>
                </a:lnTo>
                <a:lnTo>
                  <a:pt x="363829" y="67310"/>
                </a:lnTo>
                <a:lnTo>
                  <a:pt x="350354" y="67310"/>
                </a:lnTo>
                <a:lnTo>
                  <a:pt x="350354" y="60960"/>
                </a:lnTo>
                <a:lnTo>
                  <a:pt x="343611" y="60960"/>
                </a:lnTo>
                <a:lnTo>
                  <a:pt x="343611" y="53340"/>
                </a:lnTo>
                <a:lnTo>
                  <a:pt x="336880" y="53340"/>
                </a:lnTo>
                <a:lnTo>
                  <a:pt x="336880" y="46990"/>
                </a:lnTo>
                <a:lnTo>
                  <a:pt x="330136" y="46990"/>
                </a:lnTo>
                <a:lnTo>
                  <a:pt x="330136" y="40640"/>
                </a:lnTo>
                <a:lnTo>
                  <a:pt x="323405" y="40640"/>
                </a:lnTo>
                <a:lnTo>
                  <a:pt x="323405" y="34290"/>
                </a:lnTo>
                <a:lnTo>
                  <a:pt x="309930" y="34290"/>
                </a:lnTo>
                <a:lnTo>
                  <a:pt x="309930" y="26670"/>
                </a:lnTo>
                <a:lnTo>
                  <a:pt x="303187" y="26670"/>
                </a:lnTo>
                <a:lnTo>
                  <a:pt x="303187" y="20320"/>
                </a:lnTo>
                <a:lnTo>
                  <a:pt x="296456" y="20320"/>
                </a:lnTo>
                <a:lnTo>
                  <a:pt x="296456" y="13970"/>
                </a:lnTo>
                <a:lnTo>
                  <a:pt x="289712" y="13970"/>
                </a:lnTo>
                <a:lnTo>
                  <a:pt x="289712" y="6350"/>
                </a:lnTo>
                <a:lnTo>
                  <a:pt x="262763" y="6350"/>
                </a:lnTo>
                <a:lnTo>
                  <a:pt x="262763" y="0"/>
                </a:lnTo>
                <a:lnTo>
                  <a:pt x="134747" y="0"/>
                </a:lnTo>
                <a:lnTo>
                  <a:pt x="134747" y="6350"/>
                </a:lnTo>
                <a:lnTo>
                  <a:pt x="128016" y="6350"/>
                </a:lnTo>
                <a:lnTo>
                  <a:pt x="128016" y="13970"/>
                </a:lnTo>
                <a:lnTo>
                  <a:pt x="107797" y="13970"/>
                </a:lnTo>
                <a:lnTo>
                  <a:pt x="107797" y="20320"/>
                </a:lnTo>
                <a:lnTo>
                  <a:pt x="94322" y="20320"/>
                </a:lnTo>
                <a:lnTo>
                  <a:pt x="94322" y="26670"/>
                </a:lnTo>
                <a:lnTo>
                  <a:pt x="80848" y="26670"/>
                </a:lnTo>
                <a:lnTo>
                  <a:pt x="80848" y="34290"/>
                </a:lnTo>
                <a:lnTo>
                  <a:pt x="74104" y="34290"/>
                </a:lnTo>
                <a:lnTo>
                  <a:pt x="74104" y="40640"/>
                </a:lnTo>
                <a:lnTo>
                  <a:pt x="67373" y="40640"/>
                </a:lnTo>
                <a:lnTo>
                  <a:pt x="67373" y="46990"/>
                </a:lnTo>
                <a:lnTo>
                  <a:pt x="60642" y="46990"/>
                </a:lnTo>
                <a:lnTo>
                  <a:pt x="60642" y="53340"/>
                </a:lnTo>
                <a:lnTo>
                  <a:pt x="53898" y="53340"/>
                </a:lnTo>
                <a:lnTo>
                  <a:pt x="53898" y="60960"/>
                </a:lnTo>
                <a:lnTo>
                  <a:pt x="53898" y="67310"/>
                </a:lnTo>
                <a:lnTo>
                  <a:pt x="40424" y="67310"/>
                </a:lnTo>
                <a:lnTo>
                  <a:pt x="40424" y="73660"/>
                </a:lnTo>
                <a:lnTo>
                  <a:pt x="33693" y="73660"/>
                </a:lnTo>
                <a:lnTo>
                  <a:pt x="33693" y="87630"/>
                </a:lnTo>
                <a:lnTo>
                  <a:pt x="26949" y="87630"/>
                </a:lnTo>
                <a:lnTo>
                  <a:pt x="26949" y="101600"/>
                </a:lnTo>
                <a:lnTo>
                  <a:pt x="20205" y="101600"/>
                </a:lnTo>
                <a:lnTo>
                  <a:pt x="20205" y="114300"/>
                </a:lnTo>
                <a:lnTo>
                  <a:pt x="13474" y="114300"/>
                </a:lnTo>
                <a:lnTo>
                  <a:pt x="13474" y="128270"/>
                </a:lnTo>
                <a:lnTo>
                  <a:pt x="6743" y="128270"/>
                </a:lnTo>
                <a:lnTo>
                  <a:pt x="6743" y="134620"/>
                </a:lnTo>
                <a:lnTo>
                  <a:pt x="6743" y="148590"/>
                </a:lnTo>
                <a:lnTo>
                  <a:pt x="6743" y="154940"/>
                </a:lnTo>
                <a:lnTo>
                  <a:pt x="0" y="154940"/>
                </a:lnTo>
                <a:lnTo>
                  <a:pt x="0" y="222250"/>
                </a:lnTo>
                <a:lnTo>
                  <a:pt x="6743" y="222250"/>
                </a:lnTo>
                <a:lnTo>
                  <a:pt x="6743" y="248920"/>
                </a:lnTo>
                <a:lnTo>
                  <a:pt x="13474" y="248920"/>
                </a:lnTo>
                <a:lnTo>
                  <a:pt x="13474" y="262890"/>
                </a:lnTo>
                <a:lnTo>
                  <a:pt x="20205" y="262890"/>
                </a:lnTo>
                <a:lnTo>
                  <a:pt x="20205" y="276860"/>
                </a:lnTo>
                <a:lnTo>
                  <a:pt x="20205" y="283210"/>
                </a:lnTo>
                <a:lnTo>
                  <a:pt x="26949" y="283210"/>
                </a:lnTo>
                <a:lnTo>
                  <a:pt x="26949" y="289560"/>
                </a:lnTo>
                <a:lnTo>
                  <a:pt x="33693" y="289560"/>
                </a:lnTo>
                <a:lnTo>
                  <a:pt x="33693" y="295910"/>
                </a:lnTo>
                <a:lnTo>
                  <a:pt x="33693" y="303530"/>
                </a:lnTo>
                <a:lnTo>
                  <a:pt x="40424" y="303530"/>
                </a:lnTo>
                <a:lnTo>
                  <a:pt x="40424" y="309880"/>
                </a:lnTo>
                <a:lnTo>
                  <a:pt x="47167" y="309880"/>
                </a:lnTo>
                <a:lnTo>
                  <a:pt x="47167" y="316230"/>
                </a:lnTo>
                <a:lnTo>
                  <a:pt x="53898" y="316230"/>
                </a:lnTo>
                <a:lnTo>
                  <a:pt x="53898" y="323850"/>
                </a:lnTo>
                <a:lnTo>
                  <a:pt x="60642" y="323850"/>
                </a:lnTo>
                <a:lnTo>
                  <a:pt x="60642" y="330200"/>
                </a:lnTo>
                <a:lnTo>
                  <a:pt x="60642" y="336550"/>
                </a:lnTo>
                <a:lnTo>
                  <a:pt x="74104" y="336550"/>
                </a:lnTo>
                <a:lnTo>
                  <a:pt x="74104" y="344170"/>
                </a:lnTo>
                <a:lnTo>
                  <a:pt x="80848" y="344170"/>
                </a:lnTo>
                <a:lnTo>
                  <a:pt x="80848" y="350520"/>
                </a:lnTo>
                <a:lnTo>
                  <a:pt x="87591" y="350520"/>
                </a:lnTo>
                <a:lnTo>
                  <a:pt x="87591" y="356870"/>
                </a:lnTo>
                <a:lnTo>
                  <a:pt x="101066" y="356870"/>
                </a:lnTo>
                <a:lnTo>
                  <a:pt x="101066" y="364490"/>
                </a:lnTo>
                <a:lnTo>
                  <a:pt x="107797" y="364490"/>
                </a:lnTo>
                <a:lnTo>
                  <a:pt x="107797" y="370840"/>
                </a:lnTo>
                <a:lnTo>
                  <a:pt x="128016" y="370840"/>
                </a:lnTo>
                <a:lnTo>
                  <a:pt x="128016" y="377190"/>
                </a:lnTo>
                <a:lnTo>
                  <a:pt x="154965" y="377190"/>
                </a:lnTo>
                <a:lnTo>
                  <a:pt x="154965" y="383540"/>
                </a:lnTo>
                <a:lnTo>
                  <a:pt x="242557" y="383540"/>
                </a:lnTo>
                <a:lnTo>
                  <a:pt x="242557" y="377190"/>
                </a:lnTo>
                <a:lnTo>
                  <a:pt x="262763" y="377190"/>
                </a:lnTo>
                <a:lnTo>
                  <a:pt x="262763" y="370840"/>
                </a:lnTo>
                <a:lnTo>
                  <a:pt x="289712" y="370840"/>
                </a:lnTo>
                <a:lnTo>
                  <a:pt x="289712" y="364490"/>
                </a:lnTo>
                <a:lnTo>
                  <a:pt x="296456" y="364490"/>
                </a:lnTo>
                <a:lnTo>
                  <a:pt x="296456" y="356870"/>
                </a:lnTo>
                <a:lnTo>
                  <a:pt x="309930" y="356870"/>
                </a:lnTo>
                <a:lnTo>
                  <a:pt x="309930" y="350520"/>
                </a:lnTo>
                <a:lnTo>
                  <a:pt x="323405" y="350520"/>
                </a:lnTo>
                <a:lnTo>
                  <a:pt x="323405" y="344170"/>
                </a:lnTo>
                <a:lnTo>
                  <a:pt x="330136" y="344170"/>
                </a:lnTo>
                <a:lnTo>
                  <a:pt x="330136" y="336550"/>
                </a:lnTo>
                <a:lnTo>
                  <a:pt x="336880" y="336550"/>
                </a:lnTo>
                <a:lnTo>
                  <a:pt x="336880" y="330200"/>
                </a:lnTo>
                <a:lnTo>
                  <a:pt x="343611" y="330200"/>
                </a:lnTo>
                <a:lnTo>
                  <a:pt x="343611" y="323850"/>
                </a:lnTo>
                <a:lnTo>
                  <a:pt x="350354" y="323850"/>
                </a:lnTo>
                <a:lnTo>
                  <a:pt x="350354" y="316230"/>
                </a:lnTo>
                <a:lnTo>
                  <a:pt x="363829" y="316230"/>
                </a:lnTo>
                <a:lnTo>
                  <a:pt x="363829" y="309880"/>
                </a:lnTo>
                <a:lnTo>
                  <a:pt x="363829" y="303530"/>
                </a:lnTo>
                <a:lnTo>
                  <a:pt x="363829" y="295910"/>
                </a:lnTo>
                <a:lnTo>
                  <a:pt x="370560" y="295910"/>
                </a:lnTo>
                <a:lnTo>
                  <a:pt x="370560" y="289560"/>
                </a:lnTo>
                <a:lnTo>
                  <a:pt x="377304" y="289560"/>
                </a:lnTo>
                <a:lnTo>
                  <a:pt x="377304" y="283210"/>
                </a:lnTo>
                <a:lnTo>
                  <a:pt x="377304" y="276860"/>
                </a:lnTo>
                <a:lnTo>
                  <a:pt x="384035" y="276860"/>
                </a:lnTo>
                <a:lnTo>
                  <a:pt x="384035" y="262890"/>
                </a:lnTo>
                <a:lnTo>
                  <a:pt x="384035" y="248920"/>
                </a:lnTo>
                <a:lnTo>
                  <a:pt x="397510" y="248920"/>
                </a:lnTo>
                <a:lnTo>
                  <a:pt x="397510" y="222250"/>
                </a:lnTo>
                <a:lnTo>
                  <a:pt x="397510" y="154940"/>
                </a:lnTo>
                <a:lnTo>
                  <a:pt x="397510" y="148590"/>
                </a:lnTo>
                <a:close/>
              </a:path>
            </a:pathLst>
          </a:custGeom>
          <a:solidFill>
            <a:srgbClr val="F0F4BF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132" name="bg object 132"/>
          <p:cNvSpPr/>
          <p:nvPr/>
        </p:nvSpPr>
        <p:spPr>
          <a:xfrm>
            <a:off x="21985002" y="12942479"/>
            <a:ext cx="1719675" cy="1270000"/>
          </a:xfrm>
          <a:custGeom>
            <a:avLst/>
            <a:gdLst/>
            <a:ahLst/>
            <a:cxnLst/>
            <a:rect l="l" t="t" r="r" b="b"/>
            <a:pathLst>
              <a:path w="1367790" h="1270000">
                <a:moveTo>
                  <a:pt x="1367713" y="889000"/>
                </a:moveTo>
                <a:lnTo>
                  <a:pt x="1152118" y="889000"/>
                </a:lnTo>
                <a:lnTo>
                  <a:pt x="1152118" y="901700"/>
                </a:lnTo>
                <a:lnTo>
                  <a:pt x="1145387" y="901700"/>
                </a:lnTo>
                <a:lnTo>
                  <a:pt x="1145387" y="914400"/>
                </a:lnTo>
                <a:lnTo>
                  <a:pt x="1131900" y="914400"/>
                </a:lnTo>
                <a:lnTo>
                  <a:pt x="1131900" y="927100"/>
                </a:lnTo>
                <a:lnTo>
                  <a:pt x="1118425" y="927100"/>
                </a:lnTo>
                <a:lnTo>
                  <a:pt x="1118425" y="939800"/>
                </a:lnTo>
                <a:lnTo>
                  <a:pt x="1098219" y="939800"/>
                </a:lnTo>
                <a:lnTo>
                  <a:pt x="1098219" y="952500"/>
                </a:lnTo>
                <a:lnTo>
                  <a:pt x="1091476" y="952500"/>
                </a:lnTo>
                <a:lnTo>
                  <a:pt x="1091476" y="965200"/>
                </a:lnTo>
                <a:lnTo>
                  <a:pt x="1078001" y="965200"/>
                </a:lnTo>
                <a:lnTo>
                  <a:pt x="1078001" y="977900"/>
                </a:lnTo>
                <a:lnTo>
                  <a:pt x="1064526" y="977900"/>
                </a:lnTo>
                <a:lnTo>
                  <a:pt x="1064526" y="990600"/>
                </a:lnTo>
                <a:lnTo>
                  <a:pt x="1044321" y="990600"/>
                </a:lnTo>
                <a:lnTo>
                  <a:pt x="1044321" y="1003300"/>
                </a:lnTo>
                <a:lnTo>
                  <a:pt x="1024102" y="1003300"/>
                </a:lnTo>
                <a:lnTo>
                  <a:pt x="1024102" y="1016000"/>
                </a:lnTo>
                <a:lnTo>
                  <a:pt x="1003884" y="1016000"/>
                </a:lnTo>
                <a:lnTo>
                  <a:pt x="1003884" y="1028700"/>
                </a:lnTo>
                <a:lnTo>
                  <a:pt x="990422" y="1028700"/>
                </a:lnTo>
                <a:lnTo>
                  <a:pt x="990422" y="1041400"/>
                </a:lnTo>
                <a:lnTo>
                  <a:pt x="963460" y="1041400"/>
                </a:lnTo>
                <a:lnTo>
                  <a:pt x="963460" y="1054100"/>
                </a:lnTo>
                <a:lnTo>
                  <a:pt x="949985" y="1054100"/>
                </a:lnTo>
                <a:lnTo>
                  <a:pt x="949985" y="1066800"/>
                </a:lnTo>
                <a:lnTo>
                  <a:pt x="923036" y="1066800"/>
                </a:lnTo>
                <a:lnTo>
                  <a:pt x="923036" y="1079500"/>
                </a:lnTo>
                <a:lnTo>
                  <a:pt x="882611" y="1079500"/>
                </a:lnTo>
                <a:lnTo>
                  <a:pt x="882611" y="1092200"/>
                </a:lnTo>
                <a:lnTo>
                  <a:pt x="842187" y="1092200"/>
                </a:lnTo>
                <a:lnTo>
                  <a:pt x="842187" y="1104900"/>
                </a:lnTo>
                <a:lnTo>
                  <a:pt x="808507" y="1104900"/>
                </a:lnTo>
                <a:lnTo>
                  <a:pt x="808507" y="1117600"/>
                </a:lnTo>
                <a:lnTo>
                  <a:pt x="586168" y="1117600"/>
                </a:lnTo>
                <a:lnTo>
                  <a:pt x="586168" y="1104900"/>
                </a:lnTo>
                <a:lnTo>
                  <a:pt x="532257" y="1104900"/>
                </a:lnTo>
                <a:lnTo>
                  <a:pt x="532257" y="1092200"/>
                </a:lnTo>
                <a:lnTo>
                  <a:pt x="498576" y="1092200"/>
                </a:lnTo>
                <a:lnTo>
                  <a:pt x="498576" y="1079500"/>
                </a:lnTo>
                <a:lnTo>
                  <a:pt x="444677" y="1079500"/>
                </a:lnTo>
                <a:lnTo>
                  <a:pt x="444677" y="1066800"/>
                </a:lnTo>
                <a:lnTo>
                  <a:pt x="410984" y="1066800"/>
                </a:lnTo>
                <a:lnTo>
                  <a:pt x="410984" y="1041400"/>
                </a:lnTo>
                <a:lnTo>
                  <a:pt x="384035" y="1041400"/>
                </a:lnTo>
                <a:lnTo>
                  <a:pt x="384035" y="1028700"/>
                </a:lnTo>
                <a:lnTo>
                  <a:pt x="370560" y="1028700"/>
                </a:lnTo>
                <a:lnTo>
                  <a:pt x="370560" y="1016000"/>
                </a:lnTo>
                <a:lnTo>
                  <a:pt x="343611" y="1016000"/>
                </a:lnTo>
                <a:lnTo>
                  <a:pt x="343611" y="1003300"/>
                </a:lnTo>
                <a:lnTo>
                  <a:pt x="323392" y="1003300"/>
                </a:lnTo>
                <a:lnTo>
                  <a:pt x="323392" y="990600"/>
                </a:lnTo>
                <a:lnTo>
                  <a:pt x="303187" y="990600"/>
                </a:lnTo>
                <a:lnTo>
                  <a:pt x="303187" y="965200"/>
                </a:lnTo>
                <a:lnTo>
                  <a:pt x="269494" y="965200"/>
                </a:lnTo>
                <a:lnTo>
                  <a:pt x="269494" y="952500"/>
                </a:lnTo>
                <a:lnTo>
                  <a:pt x="256019" y="952500"/>
                </a:lnTo>
                <a:lnTo>
                  <a:pt x="256019" y="939800"/>
                </a:lnTo>
                <a:lnTo>
                  <a:pt x="249288" y="939800"/>
                </a:lnTo>
                <a:lnTo>
                  <a:pt x="249288" y="914400"/>
                </a:lnTo>
                <a:lnTo>
                  <a:pt x="229069" y="914400"/>
                </a:lnTo>
                <a:lnTo>
                  <a:pt x="229069" y="901700"/>
                </a:lnTo>
                <a:lnTo>
                  <a:pt x="222326" y="901700"/>
                </a:lnTo>
                <a:lnTo>
                  <a:pt x="222326" y="889000"/>
                </a:lnTo>
                <a:lnTo>
                  <a:pt x="215595" y="889000"/>
                </a:lnTo>
                <a:lnTo>
                  <a:pt x="215595" y="876300"/>
                </a:lnTo>
                <a:lnTo>
                  <a:pt x="202120" y="876300"/>
                </a:lnTo>
                <a:lnTo>
                  <a:pt x="202120" y="863600"/>
                </a:lnTo>
                <a:lnTo>
                  <a:pt x="188645" y="863600"/>
                </a:lnTo>
                <a:lnTo>
                  <a:pt x="188645" y="850900"/>
                </a:lnTo>
                <a:lnTo>
                  <a:pt x="181914" y="850900"/>
                </a:lnTo>
                <a:lnTo>
                  <a:pt x="181914" y="825500"/>
                </a:lnTo>
                <a:lnTo>
                  <a:pt x="168427" y="825500"/>
                </a:lnTo>
                <a:lnTo>
                  <a:pt x="168427" y="812800"/>
                </a:lnTo>
                <a:lnTo>
                  <a:pt x="161696" y="812800"/>
                </a:lnTo>
                <a:lnTo>
                  <a:pt x="161696" y="800100"/>
                </a:lnTo>
                <a:lnTo>
                  <a:pt x="154952" y="800100"/>
                </a:lnTo>
                <a:lnTo>
                  <a:pt x="154952" y="787400"/>
                </a:lnTo>
                <a:lnTo>
                  <a:pt x="148221" y="787400"/>
                </a:lnTo>
                <a:lnTo>
                  <a:pt x="148221" y="774700"/>
                </a:lnTo>
                <a:lnTo>
                  <a:pt x="141478" y="774700"/>
                </a:lnTo>
                <a:lnTo>
                  <a:pt x="141478" y="749300"/>
                </a:lnTo>
                <a:lnTo>
                  <a:pt x="134747" y="749300"/>
                </a:lnTo>
                <a:lnTo>
                  <a:pt x="134747" y="723900"/>
                </a:lnTo>
                <a:lnTo>
                  <a:pt x="128003" y="723900"/>
                </a:lnTo>
                <a:lnTo>
                  <a:pt x="128003" y="711200"/>
                </a:lnTo>
                <a:lnTo>
                  <a:pt x="121272" y="711200"/>
                </a:lnTo>
                <a:lnTo>
                  <a:pt x="121272" y="685800"/>
                </a:lnTo>
                <a:lnTo>
                  <a:pt x="114541" y="685800"/>
                </a:lnTo>
                <a:lnTo>
                  <a:pt x="114541" y="660400"/>
                </a:lnTo>
                <a:lnTo>
                  <a:pt x="107797" y="660400"/>
                </a:lnTo>
                <a:lnTo>
                  <a:pt x="107797" y="647700"/>
                </a:lnTo>
                <a:lnTo>
                  <a:pt x="101053" y="647700"/>
                </a:lnTo>
                <a:lnTo>
                  <a:pt x="101053" y="546100"/>
                </a:lnTo>
                <a:lnTo>
                  <a:pt x="539000" y="546100"/>
                </a:lnTo>
                <a:lnTo>
                  <a:pt x="539000" y="533400"/>
                </a:lnTo>
                <a:lnTo>
                  <a:pt x="532257" y="533400"/>
                </a:lnTo>
                <a:lnTo>
                  <a:pt x="532257" y="520700"/>
                </a:lnTo>
                <a:lnTo>
                  <a:pt x="525526" y="520700"/>
                </a:lnTo>
                <a:lnTo>
                  <a:pt x="525526" y="495300"/>
                </a:lnTo>
                <a:lnTo>
                  <a:pt x="518782" y="495300"/>
                </a:lnTo>
                <a:lnTo>
                  <a:pt x="518782" y="444500"/>
                </a:lnTo>
                <a:lnTo>
                  <a:pt x="512051" y="444500"/>
                </a:lnTo>
                <a:lnTo>
                  <a:pt x="512051" y="431800"/>
                </a:lnTo>
                <a:lnTo>
                  <a:pt x="505307" y="431800"/>
                </a:lnTo>
                <a:lnTo>
                  <a:pt x="505307" y="292100"/>
                </a:lnTo>
                <a:lnTo>
                  <a:pt x="512051" y="292100"/>
                </a:lnTo>
                <a:lnTo>
                  <a:pt x="512051" y="241300"/>
                </a:lnTo>
                <a:lnTo>
                  <a:pt x="518782" y="241300"/>
                </a:lnTo>
                <a:lnTo>
                  <a:pt x="518782" y="215900"/>
                </a:lnTo>
                <a:lnTo>
                  <a:pt x="525526" y="215900"/>
                </a:lnTo>
                <a:lnTo>
                  <a:pt x="525526" y="190500"/>
                </a:lnTo>
                <a:lnTo>
                  <a:pt x="532257" y="190500"/>
                </a:lnTo>
                <a:lnTo>
                  <a:pt x="532257" y="177800"/>
                </a:lnTo>
                <a:lnTo>
                  <a:pt x="539000" y="177800"/>
                </a:lnTo>
                <a:lnTo>
                  <a:pt x="539000" y="139700"/>
                </a:lnTo>
                <a:lnTo>
                  <a:pt x="545731" y="139700"/>
                </a:lnTo>
                <a:lnTo>
                  <a:pt x="545731" y="127000"/>
                </a:lnTo>
                <a:lnTo>
                  <a:pt x="552475" y="127000"/>
                </a:lnTo>
                <a:lnTo>
                  <a:pt x="552475" y="114300"/>
                </a:lnTo>
                <a:lnTo>
                  <a:pt x="559206" y="114300"/>
                </a:lnTo>
                <a:lnTo>
                  <a:pt x="559206" y="101600"/>
                </a:lnTo>
                <a:lnTo>
                  <a:pt x="565950" y="101600"/>
                </a:lnTo>
                <a:lnTo>
                  <a:pt x="565950" y="88900"/>
                </a:lnTo>
                <a:lnTo>
                  <a:pt x="572693" y="88900"/>
                </a:lnTo>
                <a:lnTo>
                  <a:pt x="572693" y="76200"/>
                </a:lnTo>
                <a:lnTo>
                  <a:pt x="579424" y="76200"/>
                </a:lnTo>
                <a:lnTo>
                  <a:pt x="579424" y="63500"/>
                </a:lnTo>
                <a:lnTo>
                  <a:pt x="586168" y="63500"/>
                </a:lnTo>
                <a:lnTo>
                  <a:pt x="586168" y="50800"/>
                </a:lnTo>
                <a:lnTo>
                  <a:pt x="592899" y="50800"/>
                </a:lnTo>
                <a:lnTo>
                  <a:pt x="592899" y="38100"/>
                </a:lnTo>
                <a:lnTo>
                  <a:pt x="606374" y="38100"/>
                </a:lnTo>
                <a:lnTo>
                  <a:pt x="606374" y="25400"/>
                </a:lnTo>
                <a:lnTo>
                  <a:pt x="613117" y="25400"/>
                </a:lnTo>
                <a:lnTo>
                  <a:pt x="613117" y="12700"/>
                </a:lnTo>
                <a:lnTo>
                  <a:pt x="626592" y="12700"/>
                </a:lnTo>
                <a:lnTo>
                  <a:pt x="626592" y="0"/>
                </a:lnTo>
                <a:lnTo>
                  <a:pt x="0" y="0"/>
                </a:lnTo>
                <a:lnTo>
                  <a:pt x="0" y="12700"/>
                </a:lnTo>
                <a:lnTo>
                  <a:pt x="0" y="25400"/>
                </a:lnTo>
                <a:lnTo>
                  <a:pt x="0" y="1270000"/>
                </a:lnTo>
                <a:lnTo>
                  <a:pt x="1367713" y="1270000"/>
                </a:lnTo>
                <a:lnTo>
                  <a:pt x="1367713" y="901700"/>
                </a:lnTo>
                <a:lnTo>
                  <a:pt x="1367713" y="889000"/>
                </a:lnTo>
                <a:close/>
              </a:path>
            </a:pathLst>
          </a:custGeom>
          <a:solidFill>
            <a:srgbClr val="EEC74B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133" name="bg object 133"/>
          <p:cNvSpPr/>
          <p:nvPr/>
        </p:nvSpPr>
        <p:spPr>
          <a:xfrm>
            <a:off x="22552545" y="12942479"/>
            <a:ext cx="1152038" cy="1079500"/>
          </a:xfrm>
          <a:custGeom>
            <a:avLst/>
            <a:gdLst/>
            <a:ahLst/>
            <a:cxnLst/>
            <a:rect l="l" t="t" r="r" b="b"/>
            <a:pathLst>
              <a:path w="916305" h="1079500">
                <a:moveTo>
                  <a:pt x="188658" y="711200"/>
                </a:moveTo>
                <a:lnTo>
                  <a:pt x="175183" y="711200"/>
                </a:lnTo>
                <a:lnTo>
                  <a:pt x="175183" y="698500"/>
                </a:lnTo>
                <a:lnTo>
                  <a:pt x="168440" y="698500"/>
                </a:lnTo>
                <a:lnTo>
                  <a:pt x="168440" y="686028"/>
                </a:lnTo>
                <a:lnTo>
                  <a:pt x="161709" y="686028"/>
                </a:lnTo>
                <a:lnTo>
                  <a:pt x="161709" y="673328"/>
                </a:lnTo>
                <a:lnTo>
                  <a:pt x="148221" y="673328"/>
                </a:lnTo>
                <a:lnTo>
                  <a:pt x="148221" y="660628"/>
                </a:lnTo>
                <a:lnTo>
                  <a:pt x="134759" y="660628"/>
                </a:lnTo>
                <a:lnTo>
                  <a:pt x="134759" y="647928"/>
                </a:lnTo>
                <a:lnTo>
                  <a:pt x="0" y="647928"/>
                </a:lnTo>
                <a:lnTo>
                  <a:pt x="0" y="660628"/>
                </a:lnTo>
                <a:lnTo>
                  <a:pt x="20218" y="660628"/>
                </a:lnTo>
                <a:lnTo>
                  <a:pt x="20218" y="673328"/>
                </a:lnTo>
                <a:lnTo>
                  <a:pt x="40424" y="673328"/>
                </a:lnTo>
                <a:lnTo>
                  <a:pt x="40424" y="686028"/>
                </a:lnTo>
                <a:lnTo>
                  <a:pt x="47167" y="686028"/>
                </a:lnTo>
                <a:lnTo>
                  <a:pt x="47167" y="698728"/>
                </a:lnTo>
                <a:lnTo>
                  <a:pt x="67373" y="698728"/>
                </a:lnTo>
                <a:lnTo>
                  <a:pt x="67373" y="711200"/>
                </a:lnTo>
                <a:lnTo>
                  <a:pt x="67373" y="723900"/>
                </a:lnTo>
                <a:lnTo>
                  <a:pt x="188658" y="723900"/>
                </a:lnTo>
                <a:lnTo>
                  <a:pt x="188658" y="711200"/>
                </a:lnTo>
                <a:close/>
              </a:path>
              <a:path w="916305" h="1079500">
                <a:moveTo>
                  <a:pt x="269506" y="914628"/>
                </a:moveTo>
                <a:lnTo>
                  <a:pt x="195389" y="914628"/>
                </a:lnTo>
                <a:lnTo>
                  <a:pt x="195389" y="927328"/>
                </a:lnTo>
                <a:lnTo>
                  <a:pt x="208864" y="927328"/>
                </a:lnTo>
                <a:lnTo>
                  <a:pt x="208864" y="952500"/>
                </a:lnTo>
                <a:lnTo>
                  <a:pt x="208864" y="965200"/>
                </a:lnTo>
                <a:lnTo>
                  <a:pt x="215607" y="965200"/>
                </a:lnTo>
                <a:lnTo>
                  <a:pt x="215607" y="990600"/>
                </a:lnTo>
                <a:lnTo>
                  <a:pt x="222338" y="990600"/>
                </a:lnTo>
                <a:lnTo>
                  <a:pt x="222338" y="1003300"/>
                </a:lnTo>
                <a:lnTo>
                  <a:pt x="222338" y="1016000"/>
                </a:lnTo>
                <a:lnTo>
                  <a:pt x="229082" y="1016000"/>
                </a:lnTo>
                <a:lnTo>
                  <a:pt x="229082" y="1041400"/>
                </a:lnTo>
                <a:lnTo>
                  <a:pt x="229082" y="1079500"/>
                </a:lnTo>
                <a:lnTo>
                  <a:pt x="235813" y="1079500"/>
                </a:lnTo>
                <a:lnTo>
                  <a:pt x="235813" y="1041400"/>
                </a:lnTo>
                <a:lnTo>
                  <a:pt x="242557" y="1041400"/>
                </a:lnTo>
                <a:lnTo>
                  <a:pt x="242557" y="1016000"/>
                </a:lnTo>
                <a:lnTo>
                  <a:pt x="242557" y="1003300"/>
                </a:lnTo>
                <a:lnTo>
                  <a:pt x="249288" y="1003300"/>
                </a:lnTo>
                <a:lnTo>
                  <a:pt x="249288" y="990600"/>
                </a:lnTo>
                <a:lnTo>
                  <a:pt x="249288" y="965200"/>
                </a:lnTo>
                <a:lnTo>
                  <a:pt x="256032" y="965200"/>
                </a:lnTo>
                <a:lnTo>
                  <a:pt x="256032" y="952500"/>
                </a:lnTo>
                <a:lnTo>
                  <a:pt x="262763" y="952500"/>
                </a:lnTo>
                <a:lnTo>
                  <a:pt x="262763" y="927328"/>
                </a:lnTo>
                <a:lnTo>
                  <a:pt x="269506" y="927328"/>
                </a:lnTo>
                <a:lnTo>
                  <a:pt x="269506" y="914628"/>
                </a:lnTo>
                <a:close/>
              </a:path>
              <a:path w="916305" h="1079500">
                <a:moveTo>
                  <a:pt x="471627" y="647928"/>
                </a:moveTo>
                <a:lnTo>
                  <a:pt x="316661" y="647928"/>
                </a:lnTo>
                <a:lnTo>
                  <a:pt x="316661" y="660628"/>
                </a:lnTo>
                <a:lnTo>
                  <a:pt x="303187" y="660628"/>
                </a:lnTo>
                <a:lnTo>
                  <a:pt x="303187" y="673328"/>
                </a:lnTo>
                <a:lnTo>
                  <a:pt x="296456" y="673328"/>
                </a:lnTo>
                <a:lnTo>
                  <a:pt x="296456" y="686028"/>
                </a:lnTo>
                <a:lnTo>
                  <a:pt x="289712" y="686028"/>
                </a:lnTo>
                <a:lnTo>
                  <a:pt x="289712" y="698728"/>
                </a:lnTo>
                <a:lnTo>
                  <a:pt x="282981" y="698728"/>
                </a:lnTo>
                <a:lnTo>
                  <a:pt x="282981" y="711428"/>
                </a:lnTo>
                <a:lnTo>
                  <a:pt x="269506" y="711428"/>
                </a:lnTo>
                <a:lnTo>
                  <a:pt x="269506" y="724128"/>
                </a:lnTo>
                <a:lnTo>
                  <a:pt x="262763" y="724128"/>
                </a:lnTo>
                <a:lnTo>
                  <a:pt x="262763" y="736828"/>
                </a:lnTo>
                <a:lnTo>
                  <a:pt x="249288" y="736828"/>
                </a:lnTo>
                <a:lnTo>
                  <a:pt x="249288" y="749528"/>
                </a:lnTo>
                <a:lnTo>
                  <a:pt x="202133" y="749528"/>
                </a:lnTo>
                <a:lnTo>
                  <a:pt x="202133" y="736828"/>
                </a:lnTo>
                <a:lnTo>
                  <a:pt x="195389" y="736828"/>
                </a:lnTo>
                <a:lnTo>
                  <a:pt x="195389" y="724128"/>
                </a:lnTo>
                <a:lnTo>
                  <a:pt x="80848" y="724128"/>
                </a:lnTo>
                <a:lnTo>
                  <a:pt x="80848" y="736828"/>
                </a:lnTo>
                <a:lnTo>
                  <a:pt x="94322" y="736828"/>
                </a:lnTo>
                <a:lnTo>
                  <a:pt x="94322" y="749528"/>
                </a:lnTo>
                <a:lnTo>
                  <a:pt x="107797" y="749528"/>
                </a:lnTo>
                <a:lnTo>
                  <a:pt x="107797" y="762228"/>
                </a:lnTo>
                <a:lnTo>
                  <a:pt x="114541" y="762228"/>
                </a:lnTo>
                <a:lnTo>
                  <a:pt x="114541" y="774928"/>
                </a:lnTo>
                <a:lnTo>
                  <a:pt x="128016" y="774928"/>
                </a:lnTo>
                <a:lnTo>
                  <a:pt x="128016" y="787400"/>
                </a:lnTo>
                <a:lnTo>
                  <a:pt x="128016" y="800100"/>
                </a:lnTo>
                <a:lnTo>
                  <a:pt x="148221" y="800100"/>
                </a:lnTo>
                <a:lnTo>
                  <a:pt x="148221" y="812800"/>
                </a:lnTo>
                <a:lnTo>
                  <a:pt x="148221" y="825500"/>
                </a:lnTo>
                <a:lnTo>
                  <a:pt x="161709" y="825500"/>
                </a:lnTo>
                <a:lnTo>
                  <a:pt x="161709" y="838200"/>
                </a:lnTo>
                <a:lnTo>
                  <a:pt x="168440" y="838200"/>
                </a:lnTo>
                <a:lnTo>
                  <a:pt x="168440" y="850900"/>
                </a:lnTo>
                <a:lnTo>
                  <a:pt x="175183" y="850900"/>
                </a:lnTo>
                <a:lnTo>
                  <a:pt x="175183" y="863600"/>
                </a:lnTo>
                <a:lnTo>
                  <a:pt x="181914" y="863600"/>
                </a:lnTo>
                <a:lnTo>
                  <a:pt x="181914" y="876300"/>
                </a:lnTo>
                <a:lnTo>
                  <a:pt x="181914" y="889000"/>
                </a:lnTo>
                <a:lnTo>
                  <a:pt x="188658" y="889000"/>
                </a:lnTo>
                <a:lnTo>
                  <a:pt x="188658" y="901700"/>
                </a:lnTo>
                <a:lnTo>
                  <a:pt x="188658" y="914400"/>
                </a:lnTo>
                <a:lnTo>
                  <a:pt x="276237" y="914400"/>
                </a:lnTo>
                <a:lnTo>
                  <a:pt x="276237" y="901700"/>
                </a:lnTo>
                <a:lnTo>
                  <a:pt x="282981" y="901700"/>
                </a:lnTo>
                <a:lnTo>
                  <a:pt x="282981" y="889000"/>
                </a:lnTo>
                <a:lnTo>
                  <a:pt x="282981" y="876300"/>
                </a:lnTo>
                <a:lnTo>
                  <a:pt x="289712" y="876300"/>
                </a:lnTo>
                <a:lnTo>
                  <a:pt x="289712" y="863600"/>
                </a:lnTo>
                <a:lnTo>
                  <a:pt x="303187" y="863600"/>
                </a:lnTo>
                <a:lnTo>
                  <a:pt x="303187" y="850900"/>
                </a:lnTo>
                <a:lnTo>
                  <a:pt x="303187" y="838200"/>
                </a:lnTo>
                <a:lnTo>
                  <a:pt x="303187" y="825500"/>
                </a:lnTo>
                <a:lnTo>
                  <a:pt x="316661" y="825500"/>
                </a:lnTo>
                <a:lnTo>
                  <a:pt x="316661" y="812800"/>
                </a:lnTo>
                <a:lnTo>
                  <a:pt x="323405" y="812800"/>
                </a:lnTo>
                <a:lnTo>
                  <a:pt x="323405" y="800100"/>
                </a:lnTo>
                <a:lnTo>
                  <a:pt x="336880" y="800100"/>
                </a:lnTo>
                <a:lnTo>
                  <a:pt x="336880" y="787400"/>
                </a:lnTo>
                <a:lnTo>
                  <a:pt x="343611" y="787400"/>
                </a:lnTo>
                <a:lnTo>
                  <a:pt x="343611" y="774928"/>
                </a:lnTo>
                <a:lnTo>
                  <a:pt x="357098" y="774928"/>
                </a:lnTo>
                <a:lnTo>
                  <a:pt x="357098" y="762228"/>
                </a:lnTo>
                <a:lnTo>
                  <a:pt x="363829" y="762228"/>
                </a:lnTo>
                <a:lnTo>
                  <a:pt x="363829" y="749528"/>
                </a:lnTo>
                <a:lnTo>
                  <a:pt x="370573" y="749528"/>
                </a:lnTo>
                <a:lnTo>
                  <a:pt x="370573" y="736828"/>
                </a:lnTo>
                <a:lnTo>
                  <a:pt x="384048" y="736828"/>
                </a:lnTo>
                <a:lnTo>
                  <a:pt x="384048" y="724128"/>
                </a:lnTo>
                <a:lnTo>
                  <a:pt x="390779" y="724128"/>
                </a:lnTo>
                <a:lnTo>
                  <a:pt x="390779" y="711428"/>
                </a:lnTo>
                <a:lnTo>
                  <a:pt x="404253" y="711428"/>
                </a:lnTo>
                <a:lnTo>
                  <a:pt x="404253" y="698728"/>
                </a:lnTo>
                <a:lnTo>
                  <a:pt x="417728" y="698728"/>
                </a:lnTo>
                <a:lnTo>
                  <a:pt x="417728" y="686028"/>
                </a:lnTo>
                <a:lnTo>
                  <a:pt x="431203" y="686028"/>
                </a:lnTo>
                <a:lnTo>
                  <a:pt x="431203" y="673328"/>
                </a:lnTo>
                <a:lnTo>
                  <a:pt x="458152" y="673328"/>
                </a:lnTo>
                <a:lnTo>
                  <a:pt x="458152" y="660628"/>
                </a:lnTo>
                <a:lnTo>
                  <a:pt x="471627" y="660628"/>
                </a:lnTo>
                <a:lnTo>
                  <a:pt x="471627" y="647928"/>
                </a:lnTo>
                <a:close/>
              </a:path>
              <a:path w="916305" h="1079500">
                <a:moveTo>
                  <a:pt x="916305" y="0"/>
                </a:moveTo>
                <a:lnTo>
                  <a:pt x="282981" y="0"/>
                </a:lnTo>
                <a:lnTo>
                  <a:pt x="282981" y="12700"/>
                </a:lnTo>
                <a:lnTo>
                  <a:pt x="296456" y="12700"/>
                </a:lnTo>
                <a:lnTo>
                  <a:pt x="296456" y="25400"/>
                </a:lnTo>
                <a:lnTo>
                  <a:pt x="303187" y="25400"/>
                </a:lnTo>
                <a:lnTo>
                  <a:pt x="303187" y="38100"/>
                </a:lnTo>
                <a:lnTo>
                  <a:pt x="309930" y="38100"/>
                </a:lnTo>
                <a:lnTo>
                  <a:pt x="309930" y="50800"/>
                </a:lnTo>
                <a:lnTo>
                  <a:pt x="323405" y="50800"/>
                </a:lnTo>
                <a:lnTo>
                  <a:pt x="323405" y="76200"/>
                </a:lnTo>
                <a:lnTo>
                  <a:pt x="336880" y="76200"/>
                </a:lnTo>
                <a:lnTo>
                  <a:pt x="336880" y="101600"/>
                </a:lnTo>
                <a:lnTo>
                  <a:pt x="343611" y="101600"/>
                </a:lnTo>
                <a:lnTo>
                  <a:pt x="343611" y="114300"/>
                </a:lnTo>
                <a:lnTo>
                  <a:pt x="350354" y="114300"/>
                </a:lnTo>
                <a:lnTo>
                  <a:pt x="350354" y="127000"/>
                </a:lnTo>
                <a:lnTo>
                  <a:pt x="357098" y="127000"/>
                </a:lnTo>
                <a:lnTo>
                  <a:pt x="357098" y="139700"/>
                </a:lnTo>
                <a:lnTo>
                  <a:pt x="363829" y="139700"/>
                </a:lnTo>
                <a:lnTo>
                  <a:pt x="363829" y="165100"/>
                </a:lnTo>
                <a:lnTo>
                  <a:pt x="370573" y="165100"/>
                </a:lnTo>
                <a:lnTo>
                  <a:pt x="370573" y="190500"/>
                </a:lnTo>
                <a:lnTo>
                  <a:pt x="377304" y="190500"/>
                </a:lnTo>
                <a:lnTo>
                  <a:pt x="377304" y="215900"/>
                </a:lnTo>
                <a:lnTo>
                  <a:pt x="384048" y="215900"/>
                </a:lnTo>
                <a:lnTo>
                  <a:pt x="384048" y="241300"/>
                </a:lnTo>
                <a:lnTo>
                  <a:pt x="390779" y="241300"/>
                </a:lnTo>
                <a:lnTo>
                  <a:pt x="390779" y="266700"/>
                </a:lnTo>
                <a:lnTo>
                  <a:pt x="397522" y="266700"/>
                </a:lnTo>
                <a:lnTo>
                  <a:pt x="397522" y="431800"/>
                </a:lnTo>
                <a:lnTo>
                  <a:pt x="390779" y="431800"/>
                </a:lnTo>
                <a:lnTo>
                  <a:pt x="390779" y="457200"/>
                </a:lnTo>
                <a:lnTo>
                  <a:pt x="384048" y="457200"/>
                </a:lnTo>
                <a:lnTo>
                  <a:pt x="384048" y="495300"/>
                </a:lnTo>
                <a:lnTo>
                  <a:pt x="377304" y="495300"/>
                </a:lnTo>
                <a:lnTo>
                  <a:pt x="377304" y="520700"/>
                </a:lnTo>
                <a:lnTo>
                  <a:pt x="370573" y="520700"/>
                </a:lnTo>
                <a:lnTo>
                  <a:pt x="370573" y="546100"/>
                </a:lnTo>
                <a:lnTo>
                  <a:pt x="821982" y="546100"/>
                </a:lnTo>
                <a:lnTo>
                  <a:pt x="821982" y="647700"/>
                </a:lnTo>
                <a:lnTo>
                  <a:pt x="808507" y="647700"/>
                </a:lnTo>
                <a:lnTo>
                  <a:pt x="808507" y="673100"/>
                </a:lnTo>
                <a:lnTo>
                  <a:pt x="801763" y="673100"/>
                </a:lnTo>
                <a:lnTo>
                  <a:pt x="801763" y="711200"/>
                </a:lnTo>
                <a:lnTo>
                  <a:pt x="795032" y="711200"/>
                </a:lnTo>
                <a:lnTo>
                  <a:pt x="795032" y="723900"/>
                </a:lnTo>
                <a:lnTo>
                  <a:pt x="788289" y="723900"/>
                </a:lnTo>
                <a:lnTo>
                  <a:pt x="788289" y="749300"/>
                </a:lnTo>
                <a:lnTo>
                  <a:pt x="781558" y="749300"/>
                </a:lnTo>
                <a:lnTo>
                  <a:pt x="781558" y="762000"/>
                </a:lnTo>
                <a:lnTo>
                  <a:pt x="774827" y="762000"/>
                </a:lnTo>
                <a:lnTo>
                  <a:pt x="774827" y="774700"/>
                </a:lnTo>
                <a:lnTo>
                  <a:pt x="768083" y="774700"/>
                </a:lnTo>
                <a:lnTo>
                  <a:pt x="768083" y="800100"/>
                </a:lnTo>
                <a:lnTo>
                  <a:pt x="747864" y="800100"/>
                </a:lnTo>
                <a:lnTo>
                  <a:pt x="747864" y="825500"/>
                </a:lnTo>
                <a:lnTo>
                  <a:pt x="741133" y="825500"/>
                </a:lnTo>
                <a:lnTo>
                  <a:pt x="741133" y="838200"/>
                </a:lnTo>
                <a:lnTo>
                  <a:pt x="734390" y="838200"/>
                </a:lnTo>
                <a:lnTo>
                  <a:pt x="734390" y="850900"/>
                </a:lnTo>
                <a:lnTo>
                  <a:pt x="727659" y="850900"/>
                </a:lnTo>
                <a:lnTo>
                  <a:pt x="727659" y="863600"/>
                </a:lnTo>
                <a:lnTo>
                  <a:pt x="720915" y="863600"/>
                </a:lnTo>
                <a:lnTo>
                  <a:pt x="720915" y="876300"/>
                </a:lnTo>
                <a:lnTo>
                  <a:pt x="714184" y="876300"/>
                </a:lnTo>
                <a:lnTo>
                  <a:pt x="714184" y="889000"/>
                </a:lnTo>
                <a:lnTo>
                  <a:pt x="700709" y="889000"/>
                </a:lnTo>
                <a:lnTo>
                  <a:pt x="700709" y="901700"/>
                </a:lnTo>
                <a:lnTo>
                  <a:pt x="916305" y="901700"/>
                </a:lnTo>
                <a:lnTo>
                  <a:pt x="916305" y="889000"/>
                </a:lnTo>
                <a:lnTo>
                  <a:pt x="916305" y="876300"/>
                </a:lnTo>
                <a:lnTo>
                  <a:pt x="916305" y="12700"/>
                </a:lnTo>
                <a:lnTo>
                  <a:pt x="916305" y="0"/>
                </a:lnTo>
                <a:close/>
              </a:path>
            </a:pathLst>
          </a:custGeom>
          <a:solidFill>
            <a:srgbClr val="EEC74B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134" name="bg object 134"/>
          <p:cNvSpPr/>
          <p:nvPr/>
        </p:nvSpPr>
        <p:spPr>
          <a:xfrm>
            <a:off x="22273005" y="13488808"/>
            <a:ext cx="1135272" cy="114300"/>
          </a:xfrm>
          <a:custGeom>
            <a:avLst/>
            <a:gdLst/>
            <a:ahLst/>
            <a:cxnLst/>
            <a:rect l="l" t="t" r="r" b="b"/>
            <a:pathLst>
              <a:path w="902969" h="114300">
                <a:moveTo>
                  <a:pt x="316661" y="12471"/>
                </a:moveTo>
                <a:lnTo>
                  <a:pt x="309930" y="12471"/>
                </a:lnTo>
                <a:lnTo>
                  <a:pt x="309930" y="0"/>
                </a:lnTo>
                <a:lnTo>
                  <a:pt x="0" y="0"/>
                </a:lnTo>
                <a:lnTo>
                  <a:pt x="0" y="12700"/>
                </a:lnTo>
                <a:lnTo>
                  <a:pt x="40424" y="12700"/>
                </a:lnTo>
                <a:lnTo>
                  <a:pt x="40424" y="25171"/>
                </a:lnTo>
                <a:lnTo>
                  <a:pt x="87591" y="25171"/>
                </a:lnTo>
                <a:lnTo>
                  <a:pt x="87591" y="37871"/>
                </a:lnTo>
                <a:lnTo>
                  <a:pt x="316661" y="37871"/>
                </a:lnTo>
                <a:lnTo>
                  <a:pt x="316661" y="25171"/>
                </a:lnTo>
                <a:lnTo>
                  <a:pt x="316661" y="12471"/>
                </a:lnTo>
                <a:close/>
              </a:path>
              <a:path w="902969" h="114300">
                <a:moveTo>
                  <a:pt x="350354" y="75971"/>
                </a:moveTo>
                <a:lnTo>
                  <a:pt x="343623" y="75971"/>
                </a:lnTo>
                <a:lnTo>
                  <a:pt x="343623" y="63500"/>
                </a:lnTo>
                <a:lnTo>
                  <a:pt x="336880" y="63500"/>
                </a:lnTo>
                <a:lnTo>
                  <a:pt x="336880" y="50800"/>
                </a:lnTo>
                <a:lnTo>
                  <a:pt x="330136" y="50800"/>
                </a:lnTo>
                <a:lnTo>
                  <a:pt x="330136" y="38100"/>
                </a:lnTo>
                <a:lnTo>
                  <a:pt x="114541" y="38100"/>
                </a:lnTo>
                <a:lnTo>
                  <a:pt x="114541" y="50800"/>
                </a:lnTo>
                <a:lnTo>
                  <a:pt x="148221" y="50800"/>
                </a:lnTo>
                <a:lnTo>
                  <a:pt x="148221" y="63500"/>
                </a:lnTo>
                <a:lnTo>
                  <a:pt x="154965" y="63500"/>
                </a:lnTo>
                <a:lnTo>
                  <a:pt x="154965" y="76200"/>
                </a:lnTo>
                <a:lnTo>
                  <a:pt x="181914" y="76200"/>
                </a:lnTo>
                <a:lnTo>
                  <a:pt x="181914" y="88671"/>
                </a:lnTo>
                <a:lnTo>
                  <a:pt x="202133" y="88671"/>
                </a:lnTo>
                <a:lnTo>
                  <a:pt x="202133" y="101371"/>
                </a:lnTo>
                <a:lnTo>
                  <a:pt x="350354" y="101371"/>
                </a:lnTo>
                <a:lnTo>
                  <a:pt x="350354" y="88671"/>
                </a:lnTo>
                <a:lnTo>
                  <a:pt x="350354" y="75971"/>
                </a:lnTo>
                <a:close/>
              </a:path>
              <a:path w="902969" h="114300">
                <a:moveTo>
                  <a:pt x="734390" y="76200"/>
                </a:moveTo>
                <a:lnTo>
                  <a:pt x="552475" y="76200"/>
                </a:lnTo>
                <a:lnTo>
                  <a:pt x="552475" y="88900"/>
                </a:lnTo>
                <a:lnTo>
                  <a:pt x="545744" y="88900"/>
                </a:lnTo>
                <a:lnTo>
                  <a:pt x="545744" y="101600"/>
                </a:lnTo>
                <a:lnTo>
                  <a:pt x="539000" y="101600"/>
                </a:lnTo>
                <a:lnTo>
                  <a:pt x="539000" y="114300"/>
                </a:lnTo>
                <a:lnTo>
                  <a:pt x="693966" y="114300"/>
                </a:lnTo>
                <a:lnTo>
                  <a:pt x="693966" y="101600"/>
                </a:lnTo>
                <a:lnTo>
                  <a:pt x="707440" y="101600"/>
                </a:lnTo>
                <a:lnTo>
                  <a:pt x="707440" y="88900"/>
                </a:lnTo>
                <a:lnTo>
                  <a:pt x="734390" y="88900"/>
                </a:lnTo>
                <a:lnTo>
                  <a:pt x="734390" y="76200"/>
                </a:lnTo>
                <a:close/>
              </a:path>
              <a:path w="902969" h="114300">
                <a:moveTo>
                  <a:pt x="795032" y="38100"/>
                </a:moveTo>
                <a:lnTo>
                  <a:pt x="565950" y="38100"/>
                </a:lnTo>
                <a:lnTo>
                  <a:pt x="565950" y="50571"/>
                </a:lnTo>
                <a:lnTo>
                  <a:pt x="559219" y="50571"/>
                </a:lnTo>
                <a:lnTo>
                  <a:pt x="559219" y="63271"/>
                </a:lnTo>
                <a:lnTo>
                  <a:pt x="559219" y="75971"/>
                </a:lnTo>
                <a:lnTo>
                  <a:pt x="747864" y="75971"/>
                </a:lnTo>
                <a:lnTo>
                  <a:pt x="747864" y="63271"/>
                </a:lnTo>
                <a:lnTo>
                  <a:pt x="761352" y="63271"/>
                </a:lnTo>
                <a:lnTo>
                  <a:pt x="761352" y="50800"/>
                </a:lnTo>
                <a:lnTo>
                  <a:pt x="795032" y="50800"/>
                </a:lnTo>
                <a:lnTo>
                  <a:pt x="795032" y="38100"/>
                </a:lnTo>
                <a:close/>
              </a:path>
              <a:path w="902969" h="114300">
                <a:moveTo>
                  <a:pt x="902830" y="0"/>
                </a:moveTo>
                <a:lnTo>
                  <a:pt x="586168" y="0"/>
                </a:lnTo>
                <a:lnTo>
                  <a:pt x="586168" y="12471"/>
                </a:lnTo>
                <a:lnTo>
                  <a:pt x="579437" y="12471"/>
                </a:lnTo>
                <a:lnTo>
                  <a:pt x="579437" y="25171"/>
                </a:lnTo>
                <a:lnTo>
                  <a:pt x="579437" y="37871"/>
                </a:lnTo>
                <a:lnTo>
                  <a:pt x="815251" y="37871"/>
                </a:lnTo>
                <a:lnTo>
                  <a:pt x="815251" y="25171"/>
                </a:lnTo>
                <a:lnTo>
                  <a:pt x="869149" y="25171"/>
                </a:lnTo>
                <a:lnTo>
                  <a:pt x="869149" y="12700"/>
                </a:lnTo>
                <a:lnTo>
                  <a:pt x="902830" y="12700"/>
                </a:lnTo>
                <a:lnTo>
                  <a:pt x="902830" y="0"/>
                </a:lnTo>
                <a:close/>
              </a:path>
            </a:pathLst>
          </a:custGeom>
          <a:solidFill>
            <a:srgbClr val="EEC74B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135" name="bg object 135"/>
          <p:cNvSpPr/>
          <p:nvPr/>
        </p:nvSpPr>
        <p:spPr>
          <a:xfrm>
            <a:off x="24839679" y="13329829"/>
            <a:ext cx="296991" cy="222250"/>
          </a:xfrm>
          <a:custGeom>
            <a:avLst/>
            <a:gdLst/>
            <a:ahLst/>
            <a:cxnLst/>
            <a:rect l="l" t="t" r="r" b="b"/>
            <a:pathLst>
              <a:path w="236219" h="222250">
                <a:moveTo>
                  <a:pt x="235813" y="74930"/>
                </a:moveTo>
                <a:lnTo>
                  <a:pt x="229082" y="74930"/>
                </a:lnTo>
                <a:lnTo>
                  <a:pt x="229082" y="67310"/>
                </a:lnTo>
                <a:lnTo>
                  <a:pt x="222338" y="67310"/>
                </a:lnTo>
                <a:lnTo>
                  <a:pt x="222338" y="60960"/>
                </a:lnTo>
                <a:lnTo>
                  <a:pt x="215607" y="60960"/>
                </a:lnTo>
                <a:lnTo>
                  <a:pt x="215607" y="54610"/>
                </a:lnTo>
                <a:lnTo>
                  <a:pt x="215607" y="40640"/>
                </a:lnTo>
                <a:lnTo>
                  <a:pt x="208864" y="40640"/>
                </a:lnTo>
                <a:lnTo>
                  <a:pt x="208864" y="34290"/>
                </a:lnTo>
                <a:lnTo>
                  <a:pt x="195389" y="34290"/>
                </a:lnTo>
                <a:lnTo>
                  <a:pt x="195389" y="20320"/>
                </a:lnTo>
                <a:lnTo>
                  <a:pt x="188658" y="20320"/>
                </a:lnTo>
                <a:lnTo>
                  <a:pt x="188658" y="13970"/>
                </a:lnTo>
                <a:lnTo>
                  <a:pt x="175183" y="13970"/>
                </a:lnTo>
                <a:lnTo>
                  <a:pt x="175183" y="7620"/>
                </a:lnTo>
                <a:lnTo>
                  <a:pt x="161709" y="7620"/>
                </a:lnTo>
                <a:lnTo>
                  <a:pt x="161709" y="0"/>
                </a:lnTo>
                <a:lnTo>
                  <a:pt x="80860" y="0"/>
                </a:lnTo>
                <a:lnTo>
                  <a:pt x="80860" y="7620"/>
                </a:lnTo>
                <a:lnTo>
                  <a:pt x="60642" y="7620"/>
                </a:lnTo>
                <a:lnTo>
                  <a:pt x="60642" y="13970"/>
                </a:lnTo>
                <a:lnTo>
                  <a:pt x="53898" y="13970"/>
                </a:lnTo>
                <a:lnTo>
                  <a:pt x="53898" y="20320"/>
                </a:lnTo>
                <a:lnTo>
                  <a:pt x="40436" y="20320"/>
                </a:lnTo>
                <a:lnTo>
                  <a:pt x="40436" y="34290"/>
                </a:lnTo>
                <a:lnTo>
                  <a:pt x="26962" y="34290"/>
                </a:lnTo>
                <a:lnTo>
                  <a:pt x="26962" y="40640"/>
                </a:lnTo>
                <a:lnTo>
                  <a:pt x="20218" y="40640"/>
                </a:lnTo>
                <a:lnTo>
                  <a:pt x="20218" y="54610"/>
                </a:lnTo>
                <a:lnTo>
                  <a:pt x="13474" y="54610"/>
                </a:lnTo>
                <a:lnTo>
                  <a:pt x="13474" y="60960"/>
                </a:lnTo>
                <a:lnTo>
                  <a:pt x="13474" y="67310"/>
                </a:lnTo>
                <a:lnTo>
                  <a:pt x="6743" y="67310"/>
                </a:lnTo>
                <a:lnTo>
                  <a:pt x="6743" y="74930"/>
                </a:lnTo>
                <a:lnTo>
                  <a:pt x="0" y="74930"/>
                </a:lnTo>
                <a:lnTo>
                  <a:pt x="0" y="142240"/>
                </a:lnTo>
                <a:lnTo>
                  <a:pt x="6743" y="142240"/>
                </a:lnTo>
                <a:lnTo>
                  <a:pt x="6743" y="154940"/>
                </a:lnTo>
                <a:lnTo>
                  <a:pt x="20218" y="154940"/>
                </a:lnTo>
                <a:lnTo>
                  <a:pt x="20218" y="162560"/>
                </a:lnTo>
                <a:lnTo>
                  <a:pt x="20218" y="168910"/>
                </a:lnTo>
                <a:lnTo>
                  <a:pt x="26962" y="168910"/>
                </a:lnTo>
                <a:lnTo>
                  <a:pt x="26962" y="181610"/>
                </a:lnTo>
                <a:lnTo>
                  <a:pt x="26962" y="189230"/>
                </a:lnTo>
                <a:lnTo>
                  <a:pt x="33693" y="189230"/>
                </a:lnTo>
                <a:lnTo>
                  <a:pt x="33693" y="195580"/>
                </a:lnTo>
                <a:lnTo>
                  <a:pt x="47167" y="195580"/>
                </a:lnTo>
                <a:lnTo>
                  <a:pt x="47167" y="201930"/>
                </a:lnTo>
                <a:lnTo>
                  <a:pt x="60642" y="201930"/>
                </a:lnTo>
                <a:lnTo>
                  <a:pt x="60642" y="209550"/>
                </a:lnTo>
                <a:lnTo>
                  <a:pt x="67373" y="209550"/>
                </a:lnTo>
                <a:lnTo>
                  <a:pt x="67373" y="215900"/>
                </a:lnTo>
                <a:lnTo>
                  <a:pt x="80860" y="215900"/>
                </a:lnTo>
                <a:lnTo>
                  <a:pt x="80860" y="222250"/>
                </a:lnTo>
                <a:lnTo>
                  <a:pt x="154965" y="222250"/>
                </a:lnTo>
                <a:lnTo>
                  <a:pt x="154965" y="215900"/>
                </a:lnTo>
                <a:lnTo>
                  <a:pt x="175183" y="215900"/>
                </a:lnTo>
                <a:lnTo>
                  <a:pt x="175183" y="209550"/>
                </a:lnTo>
                <a:lnTo>
                  <a:pt x="175183" y="201930"/>
                </a:lnTo>
                <a:lnTo>
                  <a:pt x="195389" y="201930"/>
                </a:lnTo>
                <a:lnTo>
                  <a:pt x="195389" y="195580"/>
                </a:lnTo>
                <a:lnTo>
                  <a:pt x="202133" y="195580"/>
                </a:lnTo>
                <a:lnTo>
                  <a:pt x="202133" y="189230"/>
                </a:lnTo>
                <a:lnTo>
                  <a:pt x="208864" y="189230"/>
                </a:lnTo>
                <a:lnTo>
                  <a:pt x="208864" y="181610"/>
                </a:lnTo>
                <a:lnTo>
                  <a:pt x="215607" y="181610"/>
                </a:lnTo>
                <a:lnTo>
                  <a:pt x="215607" y="168910"/>
                </a:lnTo>
                <a:lnTo>
                  <a:pt x="222338" y="168910"/>
                </a:lnTo>
                <a:lnTo>
                  <a:pt x="222338" y="162560"/>
                </a:lnTo>
                <a:lnTo>
                  <a:pt x="229082" y="162560"/>
                </a:lnTo>
                <a:lnTo>
                  <a:pt x="229082" y="154940"/>
                </a:lnTo>
                <a:lnTo>
                  <a:pt x="229082" y="142240"/>
                </a:lnTo>
                <a:lnTo>
                  <a:pt x="235813" y="142240"/>
                </a:lnTo>
                <a:lnTo>
                  <a:pt x="235813" y="74930"/>
                </a:lnTo>
                <a:close/>
              </a:path>
            </a:pathLst>
          </a:custGeom>
          <a:solidFill>
            <a:srgbClr val="EEC74B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136" name="bg object 136"/>
          <p:cNvSpPr/>
          <p:nvPr/>
        </p:nvSpPr>
        <p:spPr>
          <a:xfrm>
            <a:off x="24034945" y="13350149"/>
            <a:ext cx="288209" cy="228600"/>
          </a:xfrm>
          <a:custGeom>
            <a:avLst/>
            <a:gdLst/>
            <a:ahLst/>
            <a:cxnLst/>
            <a:rect l="l" t="t" r="r" b="b"/>
            <a:pathLst>
              <a:path w="229234" h="228600">
                <a:moveTo>
                  <a:pt x="229082" y="93980"/>
                </a:moveTo>
                <a:lnTo>
                  <a:pt x="222338" y="93980"/>
                </a:lnTo>
                <a:lnTo>
                  <a:pt x="222338" y="67310"/>
                </a:lnTo>
                <a:lnTo>
                  <a:pt x="215607" y="67310"/>
                </a:lnTo>
                <a:lnTo>
                  <a:pt x="215607" y="54610"/>
                </a:lnTo>
                <a:lnTo>
                  <a:pt x="215607" y="46990"/>
                </a:lnTo>
                <a:lnTo>
                  <a:pt x="202133" y="46990"/>
                </a:lnTo>
                <a:lnTo>
                  <a:pt x="202133" y="40640"/>
                </a:lnTo>
                <a:lnTo>
                  <a:pt x="202133" y="34290"/>
                </a:lnTo>
                <a:lnTo>
                  <a:pt x="195389" y="34290"/>
                </a:lnTo>
                <a:lnTo>
                  <a:pt x="195389" y="26670"/>
                </a:lnTo>
                <a:lnTo>
                  <a:pt x="181914" y="26670"/>
                </a:lnTo>
                <a:lnTo>
                  <a:pt x="181914" y="20320"/>
                </a:lnTo>
                <a:lnTo>
                  <a:pt x="181914" y="13970"/>
                </a:lnTo>
                <a:lnTo>
                  <a:pt x="161709" y="13970"/>
                </a:lnTo>
                <a:lnTo>
                  <a:pt x="161709" y="6350"/>
                </a:lnTo>
                <a:lnTo>
                  <a:pt x="148234" y="6350"/>
                </a:lnTo>
                <a:lnTo>
                  <a:pt x="148234" y="0"/>
                </a:lnTo>
                <a:lnTo>
                  <a:pt x="74117" y="0"/>
                </a:lnTo>
                <a:lnTo>
                  <a:pt x="74117" y="6350"/>
                </a:lnTo>
                <a:lnTo>
                  <a:pt x="74117" y="13970"/>
                </a:lnTo>
                <a:lnTo>
                  <a:pt x="60642" y="13970"/>
                </a:lnTo>
                <a:lnTo>
                  <a:pt x="60642" y="20320"/>
                </a:lnTo>
                <a:lnTo>
                  <a:pt x="47167" y="20320"/>
                </a:lnTo>
                <a:lnTo>
                  <a:pt x="47167" y="26670"/>
                </a:lnTo>
                <a:lnTo>
                  <a:pt x="40424" y="26670"/>
                </a:lnTo>
                <a:lnTo>
                  <a:pt x="40424" y="34290"/>
                </a:lnTo>
                <a:lnTo>
                  <a:pt x="33693" y="34290"/>
                </a:lnTo>
                <a:lnTo>
                  <a:pt x="33693" y="40640"/>
                </a:lnTo>
                <a:lnTo>
                  <a:pt x="26949" y="40640"/>
                </a:lnTo>
                <a:lnTo>
                  <a:pt x="26949" y="46990"/>
                </a:lnTo>
                <a:lnTo>
                  <a:pt x="20218" y="46990"/>
                </a:lnTo>
                <a:lnTo>
                  <a:pt x="20218" y="54610"/>
                </a:lnTo>
                <a:lnTo>
                  <a:pt x="13474" y="54610"/>
                </a:lnTo>
                <a:lnTo>
                  <a:pt x="13474" y="67310"/>
                </a:lnTo>
                <a:lnTo>
                  <a:pt x="6743" y="67310"/>
                </a:lnTo>
                <a:lnTo>
                  <a:pt x="6743" y="93980"/>
                </a:lnTo>
                <a:lnTo>
                  <a:pt x="6743" y="101600"/>
                </a:lnTo>
                <a:lnTo>
                  <a:pt x="0" y="101600"/>
                </a:lnTo>
                <a:lnTo>
                  <a:pt x="0" y="142240"/>
                </a:lnTo>
                <a:lnTo>
                  <a:pt x="0" y="148590"/>
                </a:lnTo>
                <a:lnTo>
                  <a:pt x="6743" y="148590"/>
                </a:lnTo>
                <a:lnTo>
                  <a:pt x="6743" y="161290"/>
                </a:lnTo>
                <a:lnTo>
                  <a:pt x="13474" y="161290"/>
                </a:lnTo>
                <a:lnTo>
                  <a:pt x="13474" y="168910"/>
                </a:lnTo>
                <a:lnTo>
                  <a:pt x="13474" y="175260"/>
                </a:lnTo>
                <a:lnTo>
                  <a:pt x="20218" y="175260"/>
                </a:lnTo>
                <a:lnTo>
                  <a:pt x="20218" y="181610"/>
                </a:lnTo>
                <a:lnTo>
                  <a:pt x="26949" y="181610"/>
                </a:lnTo>
                <a:lnTo>
                  <a:pt x="26949" y="189230"/>
                </a:lnTo>
                <a:lnTo>
                  <a:pt x="33693" y="189230"/>
                </a:lnTo>
                <a:lnTo>
                  <a:pt x="33693" y="195580"/>
                </a:lnTo>
                <a:lnTo>
                  <a:pt x="40424" y="195580"/>
                </a:lnTo>
                <a:lnTo>
                  <a:pt x="40424" y="201930"/>
                </a:lnTo>
                <a:lnTo>
                  <a:pt x="40424" y="209550"/>
                </a:lnTo>
                <a:lnTo>
                  <a:pt x="47167" y="209550"/>
                </a:lnTo>
                <a:lnTo>
                  <a:pt x="47167" y="215900"/>
                </a:lnTo>
                <a:lnTo>
                  <a:pt x="53911" y="215900"/>
                </a:lnTo>
                <a:lnTo>
                  <a:pt x="53911" y="222250"/>
                </a:lnTo>
                <a:lnTo>
                  <a:pt x="74117" y="222250"/>
                </a:lnTo>
                <a:lnTo>
                  <a:pt x="74117" y="228600"/>
                </a:lnTo>
                <a:lnTo>
                  <a:pt x="154965" y="228600"/>
                </a:lnTo>
                <a:lnTo>
                  <a:pt x="154965" y="222250"/>
                </a:lnTo>
                <a:lnTo>
                  <a:pt x="168440" y="222250"/>
                </a:lnTo>
                <a:lnTo>
                  <a:pt x="168440" y="215900"/>
                </a:lnTo>
                <a:lnTo>
                  <a:pt x="181914" y="215900"/>
                </a:lnTo>
                <a:lnTo>
                  <a:pt x="181914" y="209550"/>
                </a:lnTo>
                <a:lnTo>
                  <a:pt x="188658" y="209550"/>
                </a:lnTo>
                <a:lnTo>
                  <a:pt x="188658" y="201930"/>
                </a:lnTo>
                <a:lnTo>
                  <a:pt x="195389" y="201930"/>
                </a:lnTo>
                <a:lnTo>
                  <a:pt x="195389" y="195580"/>
                </a:lnTo>
                <a:lnTo>
                  <a:pt x="202133" y="195580"/>
                </a:lnTo>
                <a:lnTo>
                  <a:pt x="202133" y="189230"/>
                </a:lnTo>
                <a:lnTo>
                  <a:pt x="208864" y="189230"/>
                </a:lnTo>
                <a:lnTo>
                  <a:pt x="208864" y="181610"/>
                </a:lnTo>
                <a:lnTo>
                  <a:pt x="208864" y="175260"/>
                </a:lnTo>
                <a:lnTo>
                  <a:pt x="215607" y="175260"/>
                </a:lnTo>
                <a:lnTo>
                  <a:pt x="215607" y="168910"/>
                </a:lnTo>
                <a:lnTo>
                  <a:pt x="222338" y="168910"/>
                </a:lnTo>
                <a:lnTo>
                  <a:pt x="222338" y="161290"/>
                </a:lnTo>
                <a:lnTo>
                  <a:pt x="222338" y="148590"/>
                </a:lnTo>
                <a:lnTo>
                  <a:pt x="222338" y="142240"/>
                </a:lnTo>
                <a:lnTo>
                  <a:pt x="229082" y="142240"/>
                </a:lnTo>
                <a:lnTo>
                  <a:pt x="229082" y="101600"/>
                </a:lnTo>
                <a:lnTo>
                  <a:pt x="229082" y="93980"/>
                </a:lnTo>
                <a:close/>
              </a:path>
            </a:pathLst>
          </a:custGeom>
          <a:solidFill>
            <a:srgbClr val="EEC74B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137" name="bg object 137"/>
          <p:cNvSpPr/>
          <p:nvPr/>
        </p:nvSpPr>
        <p:spPr>
          <a:xfrm>
            <a:off x="24187432" y="13707019"/>
            <a:ext cx="288209" cy="222250"/>
          </a:xfrm>
          <a:custGeom>
            <a:avLst/>
            <a:gdLst/>
            <a:ahLst/>
            <a:cxnLst/>
            <a:rect l="l" t="t" r="r" b="b"/>
            <a:pathLst>
              <a:path w="229234" h="222250">
                <a:moveTo>
                  <a:pt x="229069" y="67310"/>
                </a:moveTo>
                <a:lnTo>
                  <a:pt x="222338" y="67310"/>
                </a:lnTo>
                <a:lnTo>
                  <a:pt x="222338" y="60960"/>
                </a:lnTo>
                <a:lnTo>
                  <a:pt x="222338" y="54610"/>
                </a:lnTo>
                <a:lnTo>
                  <a:pt x="215595" y="54610"/>
                </a:lnTo>
                <a:lnTo>
                  <a:pt x="215595" y="46990"/>
                </a:lnTo>
                <a:lnTo>
                  <a:pt x="215595" y="40640"/>
                </a:lnTo>
                <a:lnTo>
                  <a:pt x="208864" y="40640"/>
                </a:lnTo>
                <a:lnTo>
                  <a:pt x="208864" y="34290"/>
                </a:lnTo>
                <a:lnTo>
                  <a:pt x="202120" y="34290"/>
                </a:lnTo>
                <a:lnTo>
                  <a:pt x="202120" y="27940"/>
                </a:lnTo>
                <a:lnTo>
                  <a:pt x="188645" y="27940"/>
                </a:lnTo>
                <a:lnTo>
                  <a:pt x="188645" y="20320"/>
                </a:lnTo>
                <a:lnTo>
                  <a:pt x="181914" y="20320"/>
                </a:lnTo>
                <a:lnTo>
                  <a:pt x="181914" y="13970"/>
                </a:lnTo>
                <a:lnTo>
                  <a:pt x="175171" y="13970"/>
                </a:lnTo>
                <a:lnTo>
                  <a:pt x="175171" y="7620"/>
                </a:lnTo>
                <a:lnTo>
                  <a:pt x="154965" y="7620"/>
                </a:lnTo>
                <a:lnTo>
                  <a:pt x="154965" y="0"/>
                </a:lnTo>
                <a:lnTo>
                  <a:pt x="87579" y="0"/>
                </a:lnTo>
                <a:lnTo>
                  <a:pt x="87579" y="7620"/>
                </a:lnTo>
                <a:lnTo>
                  <a:pt x="60629" y="7620"/>
                </a:lnTo>
                <a:lnTo>
                  <a:pt x="60629" y="13970"/>
                </a:lnTo>
                <a:lnTo>
                  <a:pt x="40424" y="13970"/>
                </a:lnTo>
                <a:lnTo>
                  <a:pt x="40424" y="20320"/>
                </a:lnTo>
                <a:lnTo>
                  <a:pt x="33680" y="20320"/>
                </a:lnTo>
                <a:lnTo>
                  <a:pt x="33680" y="27940"/>
                </a:lnTo>
                <a:lnTo>
                  <a:pt x="33680" y="34290"/>
                </a:lnTo>
                <a:lnTo>
                  <a:pt x="26949" y="34290"/>
                </a:lnTo>
                <a:lnTo>
                  <a:pt x="26949" y="40640"/>
                </a:lnTo>
                <a:lnTo>
                  <a:pt x="20205" y="40640"/>
                </a:lnTo>
                <a:lnTo>
                  <a:pt x="20205" y="46990"/>
                </a:lnTo>
                <a:lnTo>
                  <a:pt x="13474" y="46990"/>
                </a:lnTo>
                <a:lnTo>
                  <a:pt x="13474" y="54610"/>
                </a:lnTo>
                <a:lnTo>
                  <a:pt x="13474" y="60960"/>
                </a:lnTo>
                <a:lnTo>
                  <a:pt x="6731" y="60960"/>
                </a:lnTo>
                <a:lnTo>
                  <a:pt x="6731" y="67310"/>
                </a:lnTo>
                <a:lnTo>
                  <a:pt x="6731" y="74930"/>
                </a:lnTo>
                <a:lnTo>
                  <a:pt x="0" y="74930"/>
                </a:lnTo>
                <a:lnTo>
                  <a:pt x="0" y="142240"/>
                </a:lnTo>
                <a:lnTo>
                  <a:pt x="6731" y="142240"/>
                </a:lnTo>
                <a:lnTo>
                  <a:pt x="6731" y="154940"/>
                </a:lnTo>
                <a:lnTo>
                  <a:pt x="6731" y="162560"/>
                </a:lnTo>
                <a:lnTo>
                  <a:pt x="13474" y="162560"/>
                </a:lnTo>
                <a:lnTo>
                  <a:pt x="13474" y="168910"/>
                </a:lnTo>
                <a:lnTo>
                  <a:pt x="20205" y="168910"/>
                </a:lnTo>
                <a:lnTo>
                  <a:pt x="20205" y="175260"/>
                </a:lnTo>
                <a:lnTo>
                  <a:pt x="26949" y="175260"/>
                </a:lnTo>
                <a:lnTo>
                  <a:pt x="26949" y="182880"/>
                </a:lnTo>
                <a:lnTo>
                  <a:pt x="26949" y="189230"/>
                </a:lnTo>
                <a:lnTo>
                  <a:pt x="33680" y="189230"/>
                </a:lnTo>
                <a:lnTo>
                  <a:pt x="33680" y="195580"/>
                </a:lnTo>
                <a:lnTo>
                  <a:pt x="47155" y="195580"/>
                </a:lnTo>
                <a:lnTo>
                  <a:pt x="47155" y="201930"/>
                </a:lnTo>
                <a:lnTo>
                  <a:pt x="47155" y="209550"/>
                </a:lnTo>
                <a:lnTo>
                  <a:pt x="60629" y="209550"/>
                </a:lnTo>
                <a:lnTo>
                  <a:pt x="60629" y="215900"/>
                </a:lnTo>
                <a:lnTo>
                  <a:pt x="87579" y="215900"/>
                </a:lnTo>
                <a:lnTo>
                  <a:pt x="87579" y="222250"/>
                </a:lnTo>
                <a:lnTo>
                  <a:pt x="148221" y="222250"/>
                </a:lnTo>
                <a:lnTo>
                  <a:pt x="148221" y="215900"/>
                </a:lnTo>
                <a:lnTo>
                  <a:pt x="168440" y="215900"/>
                </a:lnTo>
                <a:lnTo>
                  <a:pt x="168440" y="209550"/>
                </a:lnTo>
                <a:lnTo>
                  <a:pt x="181914" y="209550"/>
                </a:lnTo>
                <a:lnTo>
                  <a:pt x="181914" y="201930"/>
                </a:lnTo>
                <a:lnTo>
                  <a:pt x="195376" y="201930"/>
                </a:lnTo>
                <a:lnTo>
                  <a:pt x="195376" y="195580"/>
                </a:lnTo>
                <a:lnTo>
                  <a:pt x="202120" y="195580"/>
                </a:lnTo>
                <a:lnTo>
                  <a:pt x="202120" y="189230"/>
                </a:lnTo>
                <a:lnTo>
                  <a:pt x="202120" y="182880"/>
                </a:lnTo>
                <a:lnTo>
                  <a:pt x="215595" y="182880"/>
                </a:lnTo>
                <a:lnTo>
                  <a:pt x="215595" y="175260"/>
                </a:lnTo>
                <a:lnTo>
                  <a:pt x="215595" y="168910"/>
                </a:lnTo>
                <a:lnTo>
                  <a:pt x="222338" y="168910"/>
                </a:lnTo>
                <a:lnTo>
                  <a:pt x="222338" y="162560"/>
                </a:lnTo>
                <a:lnTo>
                  <a:pt x="222338" y="154940"/>
                </a:lnTo>
                <a:lnTo>
                  <a:pt x="229069" y="154940"/>
                </a:lnTo>
                <a:lnTo>
                  <a:pt x="229069" y="142240"/>
                </a:lnTo>
                <a:lnTo>
                  <a:pt x="229069" y="74930"/>
                </a:lnTo>
                <a:lnTo>
                  <a:pt x="229069" y="67310"/>
                </a:lnTo>
                <a:close/>
              </a:path>
            </a:pathLst>
          </a:custGeom>
          <a:solidFill>
            <a:srgbClr val="EEC74B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138" name="bg object 138"/>
          <p:cNvSpPr/>
          <p:nvPr/>
        </p:nvSpPr>
        <p:spPr>
          <a:xfrm>
            <a:off x="24704149" y="13707019"/>
            <a:ext cx="288209" cy="222250"/>
          </a:xfrm>
          <a:custGeom>
            <a:avLst/>
            <a:gdLst/>
            <a:ahLst/>
            <a:cxnLst/>
            <a:rect l="l" t="t" r="r" b="b"/>
            <a:pathLst>
              <a:path w="229234" h="222250">
                <a:moveTo>
                  <a:pt x="229082" y="81280"/>
                </a:moveTo>
                <a:lnTo>
                  <a:pt x="222338" y="81280"/>
                </a:lnTo>
                <a:lnTo>
                  <a:pt x="222338" y="60960"/>
                </a:lnTo>
                <a:lnTo>
                  <a:pt x="215607" y="60960"/>
                </a:lnTo>
                <a:lnTo>
                  <a:pt x="215607" y="54610"/>
                </a:lnTo>
                <a:lnTo>
                  <a:pt x="215607" y="46990"/>
                </a:lnTo>
                <a:lnTo>
                  <a:pt x="208864" y="46990"/>
                </a:lnTo>
                <a:lnTo>
                  <a:pt x="208864" y="34290"/>
                </a:lnTo>
                <a:lnTo>
                  <a:pt x="195389" y="34290"/>
                </a:lnTo>
                <a:lnTo>
                  <a:pt x="195389" y="27940"/>
                </a:lnTo>
                <a:lnTo>
                  <a:pt x="188658" y="27940"/>
                </a:lnTo>
                <a:lnTo>
                  <a:pt x="188658" y="20320"/>
                </a:lnTo>
                <a:lnTo>
                  <a:pt x="188658" y="13970"/>
                </a:lnTo>
                <a:lnTo>
                  <a:pt x="175171" y="13970"/>
                </a:lnTo>
                <a:lnTo>
                  <a:pt x="175171" y="7620"/>
                </a:lnTo>
                <a:lnTo>
                  <a:pt x="161696" y="7620"/>
                </a:lnTo>
                <a:lnTo>
                  <a:pt x="161696" y="0"/>
                </a:lnTo>
                <a:lnTo>
                  <a:pt x="80848" y="0"/>
                </a:lnTo>
                <a:lnTo>
                  <a:pt x="80848" y="7620"/>
                </a:lnTo>
                <a:lnTo>
                  <a:pt x="67373" y="7620"/>
                </a:lnTo>
                <a:lnTo>
                  <a:pt x="67373" y="13970"/>
                </a:lnTo>
                <a:lnTo>
                  <a:pt x="53898" y="13970"/>
                </a:lnTo>
                <a:lnTo>
                  <a:pt x="53898" y="20320"/>
                </a:lnTo>
                <a:lnTo>
                  <a:pt x="40424" y="20320"/>
                </a:lnTo>
                <a:lnTo>
                  <a:pt x="40424" y="27940"/>
                </a:lnTo>
                <a:lnTo>
                  <a:pt x="33693" y="27940"/>
                </a:lnTo>
                <a:lnTo>
                  <a:pt x="33693" y="34290"/>
                </a:lnTo>
                <a:lnTo>
                  <a:pt x="20218" y="34290"/>
                </a:lnTo>
                <a:lnTo>
                  <a:pt x="20218" y="46990"/>
                </a:lnTo>
                <a:lnTo>
                  <a:pt x="20218" y="54610"/>
                </a:lnTo>
                <a:lnTo>
                  <a:pt x="13474" y="54610"/>
                </a:lnTo>
                <a:lnTo>
                  <a:pt x="13474" y="60960"/>
                </a:lnTo>
                <a:lnTo>
                  <a:pt x="6743" y="60960"/>
                </a:lnTo>
                <a:lnTo>
                  <a:pt x="6743" y="81280"/>
                </a:lnTo>
                <a:lnTo>
                  <a:pt x="0" y="81280"/>
                </a:lnTo>
                <a:lnTo>
                  <a:pt x="0" y="142240"/>
                </a:lnTo>
                <a:lnTo>
                  <a:pt x="6743" y="142240"/>
                </a:lnTo>
                <a:lnTo>
                  <a:pt x="6743" y="148590"/>
                </a:lnTo>
                <a:lnTo>
                  <a:pt x="13474" y="148590"/>
                </a:lnTo>
                <a:lnTo>
                  <a:pt x="13474" y="154940"/>
                </a:lnTo>
                <a:lnTo>
                  <a:pt x="13474" y="168910"/>
                </a:lnTo>
                <a:lnTo>
                  <a:pt x="20218" y="168910"/>
                </a:lnTo>
                <a:lnTo>
                  <a:pt x="20218" y="175260"/>
                </a:lnTo>
                <a:lnTo>
                  <a:pt x="20218" y="182880"/>
                </a:lnTo>
                <a:lnTo>
                  <a:pt x="26949" y="182880"/>
                </a:lnTo>
                <a:lnTo>
                  <a:pt x="26949" y="189230"/>
                </a:lnTo>
                <a:lnTo>
                  <a:pt x="33693" y="189230"/>
                </a:lnTo>
                <a:lnTo>
                  <a:pt x="33693" y="195580"/>
                </a:lnTo>
                <a:lnTo>
                  <a:pt x="40424" y="195580"/>
                </a:lnTo>
                <a:lnTo>
                  <a:pt x="40424" y="201930"/>
                </a:lnTo>
                <a:lnTo>
                  <a:pt x="53898" y="201930"/>
                </a:lnTo>
                <a:lnTo>
                  <a:pt x="53898" y="209550"/>
                </a:lnTo>
                <a:lnTo>
                  <a:pt x="67373" y="209550"/>
                </a:lnTo>
                <a:lnTo>
                  <a:pt x="67373" y="215900"/>
                </a:lnTo>
                <a:lnTo>
                  <a:pt x="80848" y="215900"/>
                </a:lnTo>
                <a:lnTo>
                  <a:pt x="80848" y="222250"/>
                </a:lnTo>
                <a:lnTo>
                  <a:pt x="141490" y="222250"/>
                </a:lnTo>
                <a:lnTo>
                  <a:pt x="141490" y="215900"/>
                </a:lnTo>
                <a:lnTo>
                  <a:pt x="168440" y="215900"/>
                </a:lnTo>
                <a:lnTo>
                  <a:pt x="168440" y="209550"/>
                </a:lnTo>
                <a:lnTo>
                  <a:pt x="188658" y="209550"/>
                </a:lnTo>
                <a:lnTo>
                  <a:pt x="188658" y="201930"/>
                </a:lnTo>
                <a:lnTo>
                  <a:pt x="188658" y="195580"/>
                </a:lnTo>
                <a:lnTo>
                  <a:pt x="202133" y="195580"/>
                </a:lnTo>
                <a:lnTo>
                  <a:pt x="202133" y="189230"/>
                </a:lnTo>
                <a:lnTo>
                  <a:pt x="208864" y="189230"/>
                </a:lnTo>
                <a:lnTo>
                  <a:pt x="208864" y="182880"/>
                </a:lnTo>
                <a:lnTo>
                  <a:pt x="208864" y="175260"/>
                </a:lnTo>
                <a:lnTo>
                  <a:pt x="215607" y="175260"/>
                </a:lnTo>
                <a:lnTo>
                  <a:pt x="215607" y="168910"/>
                </a:lnTo>
                <a:lnTo>
                  <a:pt x="222338" y="168910"/>
                </a:lnTo>
                <a:lnTo>
                  <a:pt x="222338" y="154940"/>
                </a:lnTo>
                <a:lnTo>
                  <a:pt x="229082" y="154940"/>
                </a:lnTo>
                <a:lnTo>
                  <a:pt x="229082" y="148590"/>
                </a:lnTo>
                <a:lnTo>
                  <a:pt x="229082" y="142240"/>
                </a:lnTo>
                <a:lnTo>
                  <a:pt x="229082" y="81280"/>
                </a:lnTo>
                <a:close/>
              </a:path>
            </a:pathLst>
          </a:custGeom>
          <a:solidFill>
            <a:srgbClr val="EEC74B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139" name="bg object 139"/>
          <p:cNvSpPr/>
          <p:nvPr/>
        </p:nvSpPr>
        <p:spPr>
          <a:xfrm>
            <a:off x="24450031" y="13122821"/>
            <a:ext cx="280225" cy="227329"/>
          </a:xfrm>
          <a:custGeom>
            <a:avLst/>
            <a:gdLst/>
            <a:ahLst/>
            <a:cxnLst/>
            <a:rect l="l" t="t" r="r" b="b"/>
            <a:pathLst>
              <a:path w="222884" h="227330">
                <a:moveTo>
                  <a:pt x="222338" y="72390"/>
                </a:moveTo>
                <a:lnTo>
                  <a:pt x="215595" y="72390"/>
                </a:lnTo>
                <a:lnTo>
                  <a:pt x="215595" y="66040"/>
                </a:lnTo>
                <a:lnTo>
                  <a:pt x="215595" y="58420"/>
                </a:lnTo>
                <a:lnTo>
                  <a:pt x="208864" y="58420"/>
                </a:lnTo>
                <a:lnTo>
                  <a:pt x="208864" y="52070"/>
                </a:lnTo>
                <a:lnTo>
                  <a:pt x="202120" y="52070"/>
                </a:lnTo>
                <a:lnTo>
                  <a:pt x="202120" y="45720"/>
                </a:lnTo>
                <a:lnTo>
                  <a:pt x="202120" y="39370"/>
                </a:lnTo>
                <a:lnTo>
                  <a:pt x="195389" y="39370"/>
                </a:lnTo>
                <a:lnTo>
                  <a:pt x="195389" y="31750"/>
                </a:lnTo>
                <a:lnTo>
                  <a:pt x="188645" y="31750"/>
                </a:lnTo>
                <a:lnTo>
                  <a:pt x="188645" y="25400"/>
                </a:lnTo>
                <a:lnTo>
                  <a:pt x="175171" y="25400"/>
                </a:lnTo>
                <a:lnTo>
                  <a:pt x="175171" y="11430"/>
                </a:lnTo>
                <a:lnTo>
                  <a:pt x="175171" y="5080"/>
                </a:lnTo>
                <a:lnTo>
                  <a:pt x="154952" y="5080"/>
                </a:lnTo>
                <a:lnTo>
                  <a:pt x="154952" y="0"/>
                </a:lnTo>
                <a:lnTo>
                  <a:pt x="94322" y="0"/>
                </a:lnTo>
                <a:lnTo>
                  <a:pt x="94322" y="5080"/>
                </a:lnTo>
                <a:lnTo>
                  <a:pt x="67373" y="5080"/>
                </a:lnTo>
                <a:lnTo>
                  <a:pt x="67373" y="11430"/>
                </a:lnTo>
                <a:lnTo>
                  <a:pt x="47155" y="11430"/>
                </a:lnTo>
                <a:lnTo>
                  <a:pt x="47155" y="25400"/>
                </a:lnTo>
                <a:lnTo>
                  <a:pt x="33680" y="25400"/>
                </a:lnTo>
                <a:lnTo>
                  <a:pt x="33680" y="31750"/>
                </a:lnTo>
                <a:lnTo>
                  <a:pt x="26949" y="31750"/>
                </a:lnTo>
                <a:lnTo>
                  <a:pt x="26949" y="39370"/>
                </a:lnTo>
                <a:lnTo>
                  <a:pt x="20205" y="39370"/>
                </a:lnTo>
                <a:lnTo>
                  <a:pt x="20205" y="45720"/>
                </a:lnTo>
                <a:lnTo>
                  <a:pt x="13474" y="45720"/>
                </a:lnTo>
                <a:lnTo>
                  <a:pt x="13474" y="52070"/>
                </a:lnTo>
                <a:lnTo>
                  <a:pt x="13474" y="58420"/>
                </a:lnTo>
                <a:lnTo>
                  <a:pt x="13474" y="66040"/>
                </a:lnTo>
                <a:lnTo>
                  <a:pt x="6731" y="66040"/>
                </a:lnTo>
                <a:lnTo>
                  <a:pt x="6731" y="72390"/>
                </a:lnTo>
                <a:lnTo>
                  <a:pt x="6731" y="78740"/>
                </a:lnTo>
                <a:lnTo>
                  <a:pt x="0" y="78740"/>
                </a:lnTo>
                <a:lnTo>
                  <a:pt x="0" y="133350"/>
                </a:lnTo>
                <a:lnTo>
                  <a:pt x="6731" y="133350"/>
                </a:lnTo>
                <a:lnTo>
                  <a:pt x="6731" y="160020"/>
                </a:lnTo>
                <a:lnTo>
                  <a:pt x="6731" y="166370"/>
                </a:lnTo>
                <a:lnTo>
                  <a:pt x="13474" y="166370"/>
                </a:lnTo>
                <a:lnTo>
                  <a:pt x="13474" y="173990"/>
                </a:lnTo>
                <a:lnTo>
                  <a:pt x="13474" y="180340"/>
                </a:lnTo>
                <a:lnTo>
                  <a:pt x="20205" y="180340"/>
                </a:lnTo>
                <a:lnTo>
                  <a:pt x="20205" y="186690"/>
                </a:lnTo>
                <a:lnTo>
                  <a:pt x="26949" y="186690"/>
                </a:lnTo>
                <a:lnTo>
                  <a:pt x="26949" y="194310"/>
                </a:lnTo>
                <a:lnTo>
                  <a:pt x="26949" y="200660"/>
                </a:lnTo>
                <a:lnTo>
                  <a:pt x="47155" y="200660"/>
                </a:lnTo>
                <a:lnTo>
                  <a:pt x="47155" y="207010"/>
                </a:lnTo>
                <a:lnTo>
                  <a:pt x="53898" y="207010"/>
                </a:lnTo>
                <a:lnTo>
                  <a:pt x="53898" y="214630"/>
                </a:lnTo>
                <a:lnTo>
                  <a:pt x="67373" y="214630"/>
                </a:lnTo>
                <a:lnTo>
                  <a:pt x="67373" y="220980"/>
                </a:lnTo>
                <a:lnTo>
                  <a:pt x="80848" y="220980"/>
                </a:lnTo>
                <a:lnTo>
                  <a:pt x="80848" y="227330"/>
                </a:lnTo>
                <a:lnTo>
                  <a:pt x="141478" y="227330"/>
                </a:lnTo>
                <a:lnTo>
                  <a:pt x="141478" y="220980"/>
                </a:lnTo>
                <a:lnTo>
                  <a:pt x="161696" y="220980"/>
                </a:lnTo>
                <a:lnTo>
                  <a:pt x="161696" y="214630"/>
                </a:lnTo>
                <a:lnTo>
                  <a:pt x="161696" y="207010"/>
                </a:lnTo>
                <a:lnTo>
                  <a:pt x="175171" y="207010"/>
                </a:lnTo>
                <a:lnTo>
                  <a:pt x="175171" y="200660"/>
                </a:lnTo>
                <a:lnTo>
                  <a:pt x="188645" y="200660"/>
                </a:lnTo>
                <a:lnTo>
                  <a:pt x="188645" y="194310"/>
                </a:lnTo>
                <a:lnTo>
                  <a:pt x="195389" y="194310"/>
                </a:lnTo>
                <a:lnTo>
                  <a:pt x="195389" y="186690"/>
                </a:lnTo>
                <a:lnTo>
                  <a:pt x="208864" y="186690"/>
                </a:lnTo>
                <a:lnTo>
                  <a:pt x="208864" y="180340"/>
                </a:lnTo>
                <a:lnTo>
                  <a:pt x="208864" y="173990"/>
                </a:lnTo>
                <a:lnTo>
                  <a:pt x="215595" y="173990"/>
                </a:lnTo>
                <a:lnTo>
                  <a:pt x="215595" y="166370"/>
                </a:lnTo>
                <a:lnTo>
                  <a:pt x="215595" y="160020"/>
                </a:lnTo>
                <a:lnTo>
                  <a:pt x="222338" y="160020"/>
                </a:lnTo>
                <a:lnTo>
                  <a:pt x="222338" y="133350"/>
                </a:lnTo>
                <a:lnTo>
                  <a:pt x="222338" y="78740"/>
                </a:lnTo>
                <a:lnTo>
                  <a:pt x="222338" y="72390"/>
                </a:lnTo>
                <a:close/>
              </a:path>
            </a:pathLst>
          </a:custGeom>
          <a:solidFill>
            <a:srgbClr val="EEC74B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140" name="bg object 140"/>
          <p:cNvSpPr/>
          <p:nvPr/>
        </p:nvSpPr>
        <p:spPr>
          <a:xfrm>
            <a:off x="23704582" y="12945019"/>
            <a:ext cx="1569582" cy="1270000"/>
          </a:xfrm>
          <a:custGeom>
            <a:avLst/>
            <a:gdLst/>
            <a:ahLst/>
            <a:cxnLst/>
            <a:rect l="l" t="t" r="r" b="b"/>
            <a:pathLst>
              <a:path w="1248409" h="1270000">
                <a:moveTo>
                  <a:pt x="1248371" y="0"/>
                </a:moveTo>
                <a:lnTo>
                  <a:pt x="0" y="0"/>
                </a:lnTo>
                <a:lnTo>
                  <a:pt x="0" y="177800"/>
                </a:lnTo>
                <a:lnTo>
                  <a:pt x="0" y="190500"/>
                </a:lnTo>
                <a:lnTo>
                  <a:pt x="0" y="1270000"/>
                </a:lnTo>
                <a:lnTo>
                  <a:pt x="1248371" y="1270000"/>
                </a:lnTo>
                <a:lnTo>
                  <a:pt x="1248371" y="609600"/>
                </a:lnTo>
                <a:lnTo>
                  <a:pt x="970216" y="609600"/>
                </a:lnTo>
                <a:lnTo>
                  <a:pt x="970216" y="596900"/>
                </a:lnTo>
                <a:lnTo>
                  <a:pt x="949998" y="596900"/>
                </a:lnTo>
                <a:lnTo>
                  <a:pt x="949998" y="584200"/>
                </a:lnTo>
                <a:lnTo>
                  <a:pt x="929792" y="584200"/>
                </a:lnTo>
                <a:lnTo>
                  <a:pt x="929792" y="571500"/>
                </a:lnTo>
                <a:lnTo>
                  <a:pt x="902830" y="571500"/>
                </a:lnTo>
                <a:lnTo>
                  <a:pt x="902830" y="584200"/>
                </a:lnTo>
                <a:lnTo>
                  <a:pt x="902830" y="596900"/>
                </a:lnTo>
                <a:lnTo>
                  <a:pt x="902830" y="609600"/>
                </a:lnTo>
                <a:lnTo>
                  <a:pt x="902830" y="685800"/>
                </a:lnTo>
                <a:lnTo>
                  <a:pt x="889355" y="685800"/>
                </a:lnTo>
                <a:lnTo>
                  <a:pt x="889355" y="711200"/>
                </a:lnTo>
                <a:lnTo>
                  <a:pt x="882624" y="711200"/>
                </a:lnTo>
                <a:lnTo>
                  <a:pt x="882624" y="723900"/>
                </a:lnTo>
                <a:lnTo>
                  <a:pt x="869149" y="723900"/>
                </a:lnTo>
                <a:lnTo>
                  <a:pt x="869149" y="749300"/>
                </a:lnTo>
                <a:lnTo>
                  <a:pt x="848931" y="749300"/>
                </a:lnTo>
                <a:lnTo>
                  <a:pt x="848931" y="762000"/>
                </a:lnTo>
                <a:lnTo>
                  <a:pt x="842200" y="762000"/>
                </a:lnTo>
                <a:lnTo>
                  <a:pt x="842200" y="774700"/>
                </a:lnTo>
                <a:lnTo>
                  <a:pt x="970216" y="774700"/>
                </a:lnTo>
                <a:lnTo>
                  <a:pt x="970216" y="787400"/>
                </a:lnTo>
                <a:lnTo>
                  <a:pt x="983691" y="787400"/>
                </a:lnTo>
                <a:lnTo>
                  <a:pt x="983691" y="800100"/>
                </a:lnTo>
                <a:lnTo>
                  <a:pt x="1003896" y="800100"/>
                </a:lnTo>
                <a:lnTo>
                  <a:pt x="1003896" y="812800"/>
                </a:lnTo>
                <a:lnTo>
                  <a:pt x="1010640" y="812800"/>
                </a:lnTo>
                <a:lnTo>
                  <a:pt x="1010640" y="825500"/>
                </a:lnTo>
                <a:lnTo>
                  <a:pt x="1017371" y="825500"/>
                </a:lnTo>
                <a:lnTo>
                  <a:pt x="1017371" y="850900"/>
                </a:lnTo>
                <a:lnTo>
                  <a:pt x="1024115" y="850900"/>
                </a:lnTo>
                <a:lnTo>
                  <a:pt x="1024115" y="927100"/>
                </a:lnTo>
                <a:lnTo>
                  <a:pt x="1017371" y="927100"/>
                </a:lnTo>
                <a:lnTo>
                  <a:pt x="1017371" y="939800"/>
                </a:lnTo>
                <a:lnTo>
                  <a:pt x="1003896" y="939800"/>
                </a:lnTo>
                <a:lnTo>
                  <a:pt x="1003896" y="952500"/>
                </a:lnTo>
                <a:lnTo>
                  <a:pt x="997165" y="952500"/>
                </a:lnTo>
                <a:lnTo>
                  <a:pt x="997165" y="965200"/>
                </a:lnTo>
                <a:lnTo>
                  <a:pt x="983691" y="965200"/>
                </a:lnTo>
                <a:lnTo>
                  <a:pt x="983691" y="977900"/>
                </a:lnTo>
                <a:lnTo>
                  <a:pt x="963472" y="977900"/>
                </a:lnTo>
                <a:lnTo>
                  <a:pt x="963472" y="990600"/>
                </a:lnTo>
                <a:lnTo>
                  <a:pt x="862406" y="990600"/>
                </a:lnTo>
                <a:lnTo>
                  <a:pt x="862406" y="977900"/>
                </a:lnTo>
                <a:lnTo>
                  <a:pt x="848931" y="977900"/>
                </a:lnTo>
                <a:lnTo>
                  <a:pt x="848931" y="965200"/>
                </a:lnTo>
                <a:lnTo>
                  <a:pt x="828725" y="965200"/>
                </a:lnTo>
                <a:lnTo>
                  <a:pt x="828725" y="952500"/>
                </a:lnTo>
                <a:lnTo>
                  <a:pt x="586168" y="952500"/>
                </a:lnTo>
                <a:lnTo>
                  <a:pt x="586168" y="965200"/>
                </a:lnTo>
                <a:lnTo>
                  <a:pt x="565962" y="965200"/>
                </a:lnTo>
                <a:lnTo>
                  <a:pt x="565962" y="977900"/>
                </a:lnTo>
                <a:lnTo>
                  <a:pt x="552488" y="977900"/>
                </a:lnTo>
                <a:lnTo>
                  <a:pt x="552488" y="990600"/>
                </a:lnTo>
                <a:lnTo>
                  <a:pt x="444677" y="990600"/>
                </a:lnTo>
                <a:lnTo>
                  <a:pt x="444677" y="977900"/>
                </a:lnTo>
                <a:lnTo>
                  <a:pt x="431203" y="977900"/>
                </a:lnTo>
                <a:lnTo>
                  <a:pt x="431203" y="965200"/>
                </a:lnTo>
                <a:lnTo>
                  <a:pt x="417728" y="965200"/>
                </a:lnTo>
                <a:lnTo>
                  <a:pt x="417728" y="952500"/>
                </a:lnTo>
                <a:lnTo>
                  <a:pt x="410997" y="952500"/>
                </a:lnTo>
                <a:lnTo>
                  <a:pt x="410997" y="939800"/>
                </a:lnTo>
                <a:lnTo>
                  <a:pt x="397522" y="939800"/>
                </a:lnTo>
                <a:lnTo>
                  <a:pt x="397522" y="927100"/>
                </a:lnTo>
                <a:lnTo>
                  <a:pt x="390779" y="927100"/>
                </a:lnTo>
                <a:lnTo>
                  <a:pt x="390779" y="914400"/>
                </a:lnTo>
                <a:lnTo>
                  <a:pt x="384048" y="914400"/>
                </a:lnTo>
                <a:lnTo>
                  <a:pt x="384048" y="838200"/>
                </a:lnTo>
                <a:lnTo>
                  <a:pt x="390779" y="838200"/>
                </a:lnTo>
                <a:lnTo>
                  <a:pt x="390779" y="825500"/>
                </a:lnTo>
                <a:lnTo>
                  <a:pt x="397522" y="825500"/>
                </a:lnTo>
                <a:lnTo>
                  <a:pt x="397522" y="812800"/>
                </a:lnTo>
                <a:lnTo>
                  <a:pt x="410997" y="812800"/>
                </a:lnTo>
                <a:lnTo>
                  <a:pt x="410997" y="800100"/>
                </a:lnTo>
                <a:lnTo>
                  <a:pt x="417728" y="800100"/>
                </a:lnTo>
                <a:lnTo>
                  <a:pt x="417728" y="787400"/>
                </a:lnTo>
                <a:lnTo>
                  <a:pt x="444677" y="787400"/>
                </a:lnTo>
                <a:lnTo>
                  <a:pt x="444677" y="774700"/>
                </a:lnTo>
                <a:lnTo>
                  <a:pt x="565962" y="774700"/>
                </a:lnTo>
                <a:lnTo>
                  <a:pt x="565962" y="749300"/>
                </a:lnTo>
                <a:lnTo>
                  <a:pt x="552488" y="749300"/>
                </a:lnTo>
                <a:lnTo>
                  <a:pt x="552488" y="736600"/>
                </a:lnTo>
                <a:lnTo>
                  <a:pt x="539013" y="736600"/>
                </a:lnTo>
                <a:lnTo>
                  <a:pt x="539013" y="723900"/>
                </a:lnTo>
                <a:lnTo>
                  <a:pt x="532269" y="723900"/>
                </a:lnTo>
                <a:lnTo>
                  <a:pt x="532269" y="711200"/>
                </a:lnTo>
                <a:lnTo>
                  <a:pt x="525538" y="711200"/>
                </a:lnTo>
                <a:lnTo>
                  <a:pt x="525538" y="698500"/>
                </a:lnTo>
                <a:lnTo>
                  <a:pt x="518795" y="698500"/>
                </a:lnTo>
                <a:lnTo>
                  <a:pt x="518795" y="685800"/>
                </a:lnTo>
                <a:lnTo>
                  <a:pt x="512064" y="685800"/>
                </a:lnTo>
                <a:lnTo>
                  <a:pt x="512064" y="660400"/>
                </a:lnTo>
                <a:lnTo>
                  <a:pt x="505320" y="660400"/>
                </a:lnTo>
                <a:lnTo>
                  <a:pt x="505320" y="635000"/>
                </a:lnTo>
                <a:lnTo>
                  <a:pt x="316674" y="635000"/>
                </a:lnTo>
                <a:lnTo>
                  <a:pt x="316674" y="622300"/>
                </a:lnTo>
                <a:lnTo>
                  <a:pt x="303199" y="622300"/>
                </a:lnTo>
                <a:lnTo>
                  <a:pt x="303199" y="609600"/>
                </a:lnTo>
                <a:lnTo>
                  <a:pt x="296456" y="609600"/>
                </a:lnTo>
                <a:lnTo>
                  <a:pt x="296456" y="596900"/>
                </a:lnTo>
                <a:lnTo>
                  <a:pt x="282981" y="596900"/>
                </a:lnTo>
                <a:lnTo>
                  <a:pt x="282981" y="584200"/>
                </a:lnTo>
                <a:lnTo>
                  <a:pt x="276237" y="584200"/>
                </a:lnTo>
                <a:lnTo>
                  <a:pt x="276237" y="571500"/>
                </a:lnTo>
                <a:lnTo>
                  <a:pt x="269506" y="571500"/>
                </a:lnTo>
                <a:lnTo>
                  <a:pt x="269506" y="558800"/>
                </a:lnTo>
                <a:lnTo>
                  <a:pt x="262763" y="558800"/>
                </a:lnTo>
                <a:lnTo>
                  <a:pt x="262763" y="508000"/>
                </a:lnTo>
                <a:lnTo>
                  <a:pt x="269506" y="508000"/>
                </a:lnTo>
                <a:lnTo>
                  <a:pt x="269506" y="482600"/>
                </a:lnTo>
                <a:lnTo>
                  <a:pt x="276237" y="482600"/>
                </a:lnTo>
                <a:lnTo>
                  <a:pt x="276237" y="469900"/>
                </a:lnTo>
                <a:lnTo>
                  <a:pt x="282981" y="469900"/>
                </a:lnTo>
                <a:lnTo>
                  <a:pt x="282981" y="457200"/>
                </a:lnTo>
                <a:lnTo>
                  <a:pt x="296456" y="457200"/>
                </a:lnTo>
                <a:lnTo>
                  <a:pt x="296456" y="444500"/>
                </a:lnTo>
                <a:lnTo>
                  <a:pt x="309930" y="444500"/>
                </a:lnTo>
                <a:lnTo>
                  <a:pt x="309930" y="431800"/>
                </a:lnTo>
                <a:lnTo>
                  <a:pt x="323405" y="431800"/>
                </a:lnTo>
                <a:lnTo>
                  <a:pt x="323405" y="419100"/>
                </a:lnTo>
                <a:lnTo>
                  <a:pt x="336880" y="419100"/>
                </a:lnTo>
                <a:lnTo>
                  <a:pt x="336880" y="406400"/>
                </a:lnTo>
                <a:lnTo>
                  <a:pt x="660285" y="406400"/>
                </a:lnTo>
                <a:lnTo>
                  <a:pt x="660285" y="393700"/>
                </a:lnTo>
                <a:lnTo>
                  <a:pt x="640067" y="393700"/>
                </a:lnTo>
                <a:lnTo>
                  <a:pt x="640067" y="381000"/>
                </a:lnTo>
                <a:lnTo>
                  <a:pt x="619861" y="381000"/>
                </a:lnTo>
                <a:lnTo>
                  <a:pt x="619861" y="368300"/>
                </a:lnTo>
                <a:lnTo>
                  <a:pt x="606386" y="368300"/>
                </a:lnTo>
                <a:lnTo>
                  <a:pt x="606386" y="355600"/>
                </a:lnTo>
                <a:lnTo>
                  <a:pt x="599643" y="355600"/>
                </a:lnTo>
                <a:lnTo>
                  <a:pt x="599643" y="317500"/>
                </a:lnTo>
                <a:lnTo>
                  <a:pt x="592912" y="317500"/>
                </a:lnTo>
                <a:lnTo>
                  <a:pt x="592912" y="266700"/>
                </a:lnTo>
                <a:lnTo>
                  <a:pt x="599643" y="266700"/>
                </a:lnTo>
                <a:lnTo>
                  <a:pt x="599643" y="254000"/>
                </a:lnTo>
                <a:lnTo>
                  <a:pt x="606386" y="254000"/>
                </a:lnTo>
                <a:lnTo>
                  <a:pt x="606386" y="228600"/>
                </a:lnTo>
                <a:lnTo>
                  <a:pt x="619861" y="228600"/>
                </a:lnTo>
                <a:lnTo>
                  <a:pt x="619861" y="215900"/>
                </a:lnTo>
                <a:lnTo>
                  <a:pt x="626592" y="215900"/>
                </a:lnTo>
                <a:lnTo>
                  <a:pt x="626592" y="203200"/>
                </a:lnTo>
                <a:lnTo>
                  <a:pt x="640067" y="203200"/>
                </a:lnTo>
                <a:lnTo>
                  <a:pt x="640067" y="190500"/>
                </a:lnTo>
                <a:lnTo>
                  <a:pt x="687235" y="190500"/>
                </a:lnTo>
                <a:lnTo>
                  <a:pt x="687235" y="177800"/>
                </a:lnTo>
                <a:lnTo>
                  <a:pt x="1248371" y="177800"/>
                </a:lnTo>
                <a:lnTo>
                  <a:pt x="1248371" y="0"/>
                </a:lnTo>
                <a:close/>
              </a:path>
            </a:pathLst>
          </a:custGeom>
          <a:solidFill>
            <a:srgbClr val="64847F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141" name="bg object 141"/>
          <p:cNvSpPr/>
          <p:nvPr/>
        </p:nvSpPr>
        <p:spPr>
          <a:xfrm>
            <a:off x="24221315" y="13122819"/>
            <a:ext cx="1053041" cy="787400"/>
          </a:xfrm>
          <a:custGeom>
            <a:avLst/>
            <a:gdLst/>
            <a:ahLst/>
            <a:cxnLst/>
            <a:rect l="l" t="t" r="r" b="b"/>
            <a:pathLst>
              <a:path w="837565" h="787400">
                <a:moveTo>
                  <a:pt x="451408" y="596900"/>
                </a:moveTo>
                <a:lnTo>
                  <a:pt x="417728" y="596900"/>
                </a:lnTo>
                <a:lnTo>
                  <a:pt x="417728" y="609600"/>
                </a:lnTo>
                <a:lnTo>
                  <a:pt x="390779" y="609600"/>
                </a:lnTo>
                <a:lnTo>
                  <a:pt x="390779" y="622300"/>
                </a:lnTo>
                <a:lnTo>
                  <a:pt x="357085" y="622300"/>
                </a:lnTo>
                <a:lnTo>
                  <a:pt x="357085" y="635000"/>
                </a:lnTo>
                <a:lnTo>
                  <a:pt x="222338" y="635000"/>
                </a:lnTo>
                <a:lnTo>
                  <a:pt x="222338" y="622300"/>
                </a:lnTo>
                <a:lnTo>
                  <a:pt x="195389" y="622300"/>
                </a:lnTo>
                <a:lnTo>
                  <a:pt x="195389" y="609600"/>
                </a:lnTo>
                <a:lnTo>
                  <a:pt x="175171" y="609600"/>
                </a:lnTo>
                <a:lnTo>
                  <a:pt x="175171" y="596900"/>
                </a:lnTo>
                <a:lnTo>
                  <a:pt x="148221" y="596900"/>
                </a:lnTo>
                <a:lnTo>
                  <a:pt x="148221" y="609600"/>
                </a:lnTo>
                <a:lnTo>
                  <a:pt x="161696" y="609600"/>
                </a:lnTo>
                <a:lnTo>
                  <a:pt x="161696" y="622300"/>
                </a:lnTo>
                <a:lnTo>
                  <a:pt x="181914" y="622300"/>
                </a:lnTo>
                <a:lnTo>
                  <a:pt x="181914" y="635000"/>
                </a:lnTo>
                <a:lnTo>
                  <a:pt x="188645" y="635000"/>
                </a:lnTo>
                <a:lnTo>
                  <a:pt x="188645" y="647700"/>
                </a:lnTo>
                <a:lnTo>
                  <a:pt x="195389" y="647700"/>
                </a:lnTo>
                <a:lnTo>
                  <a:pt x="195389" y="660400"/>
                </a:lnTo>
                <a:lnTo>
                  <a:pt x="202120" y="660400"/>
                </a:lnTo>
                <a:lnTo>
                  <a:pt x="202120" y="673100"/>
                </a:lnTo>
                <a:lnTo>
                  <a:pt x="202120" y="736600"/>
                </a:lnTo>
                <a:lnTo>
                  <a:pt x="202120" y="749300"/>
                </a:lnTo>
                <a:lnTo>
                  <a:pt x="195389" y="749300"/>
                </a:lnTo>
                <a:lnTo>
                  <a:pt x="195389" y="762000"/>
                </a:lnTo>
                <a:lnTo>
                  <a:pt x="188645" y="762000"/>
                </a:lnTo>
                <a:lnTo>
                  <a:pt x="188645" y="774700"/>
                </a:lnTo>
                <a:lnTo>
                  <a:pt x="175171" y="774700"/>
                </a:lnTo>
                <a:lnTo>
                  <a:pt x="175171" y="787400"/>
                </a:lnTo>
                <a:lnTo>
                  <a:pt x="417728" y="787400"/>
                </a:lnTo>
                <a:lnTo>
                  <a:pt x="417728" y="774700"/>
                </a:lnTo>
                <a:lnTo>
                  <a:pt x="404253" y="774700"/>
                </a:lnTo>
                <a:lnTo>
                  <a:pt x="404253" y="762000"/>
                </a:lnTo>
                <a:lnTo>
                  <a:pt x="397510" y="762000"/>
                </a:lnTo>
                <a:lnTo>
                  <a:pt x="397510" y="749300"/>
                </a:lnTo>
                <a:lnTo>
                  <a:pt x="397510" y="736600"/>
                </a:lnTo>
                <a:lnTo>
                  <a:pt x="384035" y="736600"/>
                </a:lnTo>
                <a:lnTo>
                  <a:pt x="384035" y="673100"/>
                </a:lnTo>
                <a:lnTo>
                  <a:pt x="390779" y="673100"/>
                </a:lnTo>
                <a:lnTo>
                  <a:pt x="390779" y="660400"/>
                </a:lnTo>
                <a:lnTo>
                  <a:pt x="390779" y="647700"/>
                </a:lnTo>
                <a:lnTo>
                  <a:pt x="404253" y="647700"/>
                </a:lnTo>
                <a:lnTo>
                  <a:pt x="404253" y="635000"/>
                </a:lnTo>
                <a:lnTo>
                  <a:pt x="404253" y="622300"/>
                </a:lnTo>
                <a:lnTo>
                  <a:pt x="424459" y="622300"/>
                </a:lnTo>
                <a:lnTo>
                  <a:pt x="424459" y="609600"/>
                </a:lnTo>
                <a:lnTo>
                  <a:pt x="451408" y="609600"/>
                </a:lnTo>
                <a:lnTo>
                  <a:pt x="451408" y="596900"/>
                </a:lnTo>
                <a:close/>
              </a:path>
              <a:path w="837565" h="787400">
                <a:moveTo>
                  <a:pt x="837374" y="0"/>
                </a:moveTo>
                <a:lnTo>
                  <a:pt x="336880" y="0"/>
                </a:lnTo>
                <a:lnTo>
                  <a:pt x="336880" y="12700"/>
                </a:lnTo>
                <a:lnTo>
                  <a:pt x="357085" y="12700"/>
                </a:lnTo>
                <a:lnTo>
                  <a:pt x="357085" y="25400"/>
                </a:lnTo>
                <a:lnTo>
                  <a:pt x="370560" y="25400"/>
                </a:lnTo>
                <a:lnTo>
                  <a:pt x="370560" y="38100"/>
                </a:lnTo>
                <a:lnTo>
                  <a:pt x="377304" y="38100"/>
                </a:lnTo>
                <a:lnTo>
                  <a:pt x="377304" y="50800"/>
                </a:lnTo>
                <a:lnTo>
                  <a:pt x="384035" y="50800"/>
                </a:lnTo>
                <a:lnTo>
                  <a:pt x="384035" y="63500"/>
                </a:lnTo>
                <a:lnTo>
                  <a:pt x="397510" y="63500"/>
                </a:lnTo>
                <a:lnTo>
                  <a:pt x="397510" y="76200"/>
                </a:lnTo>
                <a:lnTo>
                  <a:pt x="404253" y="76200"/>
                </a:lnTo>
                <a:lnTo>
                  <a:pt x="404253" y="165100"/>
                </a:lnTo>
                <a:lnTo>
                  <a:pt x="397510" y="165100"/>
                </a:lnTo>
                <a:lnTo>
                  <a:pt x="397510" y="177800"/>
                </a:lnTo>
                <a:lnTo>
                  <a:pt x="390779" y="177800"/>
                </a:lnTo>
                <a:lnTo>
                  <a:pt x="390779" y="190500"/>
                </a:lnTo>
                <a:lnTo>
                  <a:pt x="377304" y="190500"/>
                </a:lnTo>
                <a:lnTo>
                  <a:pt x="377304" y="203200"/>
                </a:lnTo>
                <a:lnTo>
                  <a:pt x="357085" y="203200"/>
                </a:lnTo>
                <a:lnTo>
                  <a:pt x="357085" y="215900"/>
                </a:lnTo>
                <a:lnTo>
                  <a:pt x="343611" y="215900"/>
                </a:lnTo>
                <a:lnTo>
                  <a:pt x="343611" y="228600"/>
                </a:lnTo>
                <a:lnTo>
                  <a:pt x="0" y="228600"/>
                </a:lnTo>
                <a:lnTo>
                  <a:pt x="0" y="241300"/>
                </a:lnTo>
                <a:lnTo>
                  <a:pt x="33680" y="241300"/>
                </a:lnTo>
                <a:lnTo>
                  <a:pt x="33680" y="254000"/>
                </a:lnTo>
                <a:lnTo>
                  <a:pt x="33680" y="266700"/>
                </a:lnTo>
                <a:lnTo>
                  <a:pt x="53898" y="266700"/>
                </a:lnTo>
                <a:lnTo>
                  <a:pt x="53898" y="279400"/>
                </a:lnTo>
                <a:lnTo>
                  <a:pt x="67373" y="279400"/>
                </a:lnTo>
                <a:lnTo>
                  <a:pt x="67373" y="292100"/>
                </a:lnTo>
                <a:lnTo>
                  <a:pt x="67373" y="304800"/>
                </a:lnTo>
                <a:lnTo>
                  <a:pt x="74117" y="304800"/>
                </a:lnTo>
                <a:lnTo>
                  <a:pt x="74117" y="317500"/>
                </a:lnTo>
                <a:lnTo>
                  <a:pt x="74117" y="330200"/>
                </a:lnTo>
                <a:lnTo>
                  <a:pt x="80848" y="330200"/>
                </a:lnTo>
                <a:lnTo>
                  <a:pt x="80848" y="342900"/>
                </a:lnTo>
                <a:lnTo>
                  <a:pt x="80848" y="355600"/>
                </a:lnTo>
                <a:lnTo>
                  <a:pt x="80848" y="368300"/>
                </a:lnTo>
                <a:lnTo>
                  <a:pt x="80848" y="381000"/>
                </a:lnTo>
                <a:lnTo>
                  <a:pt x="74117" y="381000"/>
                </a:lnTo>
                <a:lnTo>
                  <a:pt x="74117" y="406400"/>
                </a:lnTo>
                <a:lnTo>
                  <a:pt x="60642" y="406400"/>
                </a:lnTo>
                <a:lnTo>
                  <a:pt x="60642" y="419100"/>
                </a:lnTo>
                <a:lnTo>
                  <a:pt x="53898" y="419100"/>
                </a:lnTo>
                <a:lnTo>
                  <a:pt x="53898" y="431800"/>
                </a:lnTo>
                <a:lnTo>
                  <a:pt x="40424" y="431800"/>
                </a:lnTo>
                <a:lnTo>
                  <a:pt x="40424" y="444500"/>
                </a:lnTo>
                <a:lnTo>
                  <a:pt x="20205" y="444500"/>
                </a:lnTo>
                <a:lnTo>
                  <a:pt x="20205" y="457200"/>
                </a:lnTo>
                <a:lnTo>
                  <a:pt x="94322" y="457200"/>
                </a:lnTo>
                <a:lnTo>
                  <a:pt x="94322" y="444500"/>
                </a:lnTo>
                <a:lnTo>
                  <a:pt x="94322" y="431800"/>
                </a:lnTo>
                <a:lnTo>
                  <a:pt x="94322" y="419100"/>
                </a:lnTo>
                <a:lnTo>
                  <a:pt x="94322" y="406400"/>
                </a:lnTo>
                <a:lnTo>
                  <a:pt x="101066" y="406400"/>
                </a:lnTo>
                <a:lnTo>
                  <a:pt x="101066" y="381000"/>
                </a:lnTo>
                <a:lnTo>
                  <a:pt x="107797" y="381000"/>
                </a:lnTo>
                <a:lnTo>
                  <a:pt x="107797" y="368300"/>
                </a:lnTo>
                <a:lnTo>
                  <a:pt x="114541" y="368300"/>
                </a:lnTo>
                <a:lnTo>
                  <a:pt x="114541" y="355600"/>
                </a:lnTo>
                <a:lnTo>
                  <a:pt x="121272" y="355600"/>
                </a:lnTo>
                <a:lnTo>
                  <a:pt x="121272" y="342900"/>
                </a:lnTo>
                <a:lnTo>
                  <a:pt x="128016" y="342900"/>
                </a:lnTo>
                <a:lnTo>
                  <a:pt x="128016" y="330200"/>
                </a:lnTo>
                <a:lnTo>
                  <a:pt x="134747" y="330200"/>
                </a:lnTo>
                <a:lnTo>
                  <a:pt x="134747" y="317500"/>
                </a:lnTo>
                <a:lnTo>
                  <a:pt x="148221" y="317500"/>
                </a:lnTo>
                <a:lnTo>
                  <a:pt x="148221" y="304800"/>
                </a:lnTo>
                <a:lnTo>
                  <a:pt x="161696" y="304800"/>
                </a:lnTo>
                <a:lnTo>
                  <a:pt x="161696" y="292100"/>
                </a:lnTo>
                <a:lnTo>
                  <a:pt x="175171" y="292100"/>
                </a:lnTo>
                <a:lnTo>
                  <a:pt x="175171" y="279400"/>
                </a:lnTo>
                <a:lnTo>
                  <a:pt x="202120" y="279400"/>
                </a:lnTo>
                <a:lnTo>
                  <a:pt x="202120" y="266700"/>
                </a:lnTo>
                <a:lnTo>
                  <a:pt x="229069" y="266700"/>
                </a:lnTo>
                <a:lnTo>
                  <a:pt x="229069" y="254000"/>
                </a:lnTo>
                <a:lnTo>
                  <a:pt x="357085" y="254000"/>
                </a:lnTo>
                <a:lnTo>
                  <a:pt x="357085" y="266700"/>
                </a:lnTo>
                <a:lnTo>
                  <a:pt x="390779" y="266700"/>
                </a:lnTo>
                <a:lnTo>
                  <a:pt x="390779" y="279400"/>
                </a:lnTo>
                <a:lnTo>
                  <a:pt x="404253" y="279400"/>
                </a:lnTo>
                <a:lnTo>
                  <a:pt x="404253" y="292100"/>
                </a:lnTo>
                <a:lnTo>
                  <a:pt x="424459" y="292100"/>
                </a:lnTo>
                <a:lnTo>
                  <a:pt x="424459" y="304800"/>
                </a:lnTo>
                <a:lnTo>
                  <a:pt x="437934" y="304800"/>
                </a:lnTo>
                <a:lnTo>
                  <a:pt x="437934" y="317500"/>
                </a:lnTo>
                <a:lnTo>
                  <a:pt x="458152" y="317500"/>
                </a:lnTo>
                <a:lnTo>
                  <a:pt x="458152" y="342900"/>
                </a:lnTo>
                <a:lnTo>
                  <a:pt x="464883" y="342900"/>
                </a:lnTo>
                <a:lnTo>
                  <a:pt x="464883" y="355600"/>
                </a:lnTo>
                <a:lnTo>
                  <a:pt x="471627" y="355600"/>
                </a:lnTo>
                <a:lnTo>
                  <a:pt x="471627" y="368300"/>
                </a:lnTo>
                <a:lnTo>
                  <a:pt x="478358" y="368300"/>
                </a:lnTo>
                <a:lnTo>
                  <a:pt x="478358" y="381000"/>
                </a:lnTo>
                <a:lnTo>
                  <a:pt x="485101" y="381000"/>
                </a:lnTo>
                <a:lnTo>
                  <a:pt x="485101" y="368300"/>
                </a:lnTo>
                <a:lnTo>
                  <a:pt x="485101" y="355600"/>
                </a:lnTo>
                <a:lnTo>
                  <a:pt x="491832" y="355600"/>
                </a:lnTo>
                <a:lnTo>
                  <a:pt x="491832" y="342900"/>
                </a:lnTo>
                <a:lnTo>
                  <a:pt x="491832" y="317500"/>
                </a:lnTo>
                <a:lnTo>
                  <a:pt x="491832" y="304800"/>
                </a:lnTo>
                <a:lnTo>
                  <a:pt x="491832" y="292100"/>
                </a:lnTo>
                <a:lnTo>
                  <a:pt x="498576" y="292100"/>
                </a:lnTo>
                <a:lnTo>
                  <a:pt x="498576" y="279400"/>
                </a:lnTo>
                <a:lnTo>
                  <a:pt x="505307" y="279400"/>
                </a:lnTo>
                <a:lnTo>
                  <a:pt x="505307" y="266700"/>
                </a:lnTo>
                <a:lnTo>
                  <a:pt x="512051" y="266700"/>
                </a:lnTo>
                <a:lnTo>
                  <a:pt x="512051" y="254000"/>
                </a:lnTo>
                <a:lnTo>
                  <a:pt x="518795" y="254000"/>
                </a:lnTo>
                <a:lnTo>
                  <a:pt x="518795" y="241300"/>
                </a:lnTo>
                <a:lnTo>
                  <a:pt x="532269" y="241300"/>
                </a:lnTo>
                <a:lnTo>
                  <a:pt x="532269" y="228600"/>
                </a:lnTo>
                <a:lnTo>
                  <a:pt x="552475" y="228600"/>
                </a:lnTo>
                <a:lnTo>
                  <a:pt x="552475" y="215900"/>
                </a:lnTo>
                <a:lnTo>
                  <a:pt x="667016" y="215900"/>
                </a:lnTo>
                <a:lnTo>
                  <a:pt x="667016" y="228600"/>
                </a:lnTo>
                <a:lnTo>
                  <a:pt x="687235" y="228600"/>
                </a:lnTo>
                <a:lnTo>
                  <a:pt x="687235" y="241300"/>
                </a:lnTo>
                <a:lnTo>
                  <a:pt x="700697" y="241300"/>
                </a:lnTo>
                <a:lnTo>
                  <a:pt x="700697" y="254000"/>
                </a:lnTo>
                <a:lnTo>
                  <a:pt x="707440" y="254000"/>
                </a:lnTo>
                <a:lnTo>
                  <a:pt x="707440" y="279400"/>
                </a:lnTo>
                <a:lnTo>
                  <a:pt x="720915" y="279400"/>
                </a:lnTo>
                <a:lnTo>
                  <a:pt x="720915" y="292100"/>
                </a:lnTo>
                <a:lnTo>
                  <a:pt x="727659" y="292100"/>
                </a:lnTo>
                <a:lnTo>
                  <a:pt x="727659" y="355600"/>
                </a:lnTo>
                <a:lnTo>
                  <a:pt x="720915" y="355600"/>
                </a:lnTo>
                <a:lnTo>
                  <a:pt x="720915" y="381000"/>
                </a:lnTo>
                <a:lnTo>
                  <a:pt x="707440" y="381000"/>
                </a:lnTo>
                <a:lnTo>
                  <a:pt x="707440" y="393700"/>
                </a:lnTo>
                <a:lnTo>
                  <a:pt x="700697" y="393700"/>
                </a:lnTo>
                <a:lnTo>
                  <a:pt x="700697" y="406400"/>
                </a:lnTo>
                <a:lnTo>
                  <a:pt x="687235" y="406400"/>
                </a:lnTo>
                <a:lnTo>
                  <a:pt x="687235" y="419100"/>
                </a:lnTo>
                <a:lnTo>
                  <a:pt x="667016" y="419100"/>
                </a:lnTo>
                <a:lnTo>
                  <a:pt x="667016" y="431800"/>
                </a:lnTo>
                <a:lnTo>
                  <a:pt x="837374" y="431800"/>
                </a:lnTo>
                <a:lnTo>
                  <a:pt x="837374" y="419100"/>
                </a:lnTo>
                <a:lnTo>
                  <a:pt x="837374" y="406400"/>
                </a:lnTo>
                <a:lnTo>
                  <a:pt x="837374" y="12700"/>
                </a:lnTo>
                <a:lnTo>
                  <a:pt x="837374" y="0"/>
                </a:lnTo>
                <a:close/>
              </a:path>
            </a:pathLst>
          </a:custGeom>
          <a:solidFill>
            <a:srgbClr val="64847F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142" name="bg object 142"/>
          <p:cNvSpPr/>
          <p:nvPr/>
        </p:nvSpPr>
        <p:spPr>
          <a:xfrm>
            <a:off x="20333180" y="12945019"/>
            <a:ext cx="1635047" cy="1270000"/>
          </a:xfrm>
          <a:custGeom>
            <a:avLst/>
            <a:gdLst/>
            <a:ahLst/>
            <a:cxnLst/>
            <a:rect l="l" t="t" r="r" b="b"/>
            <a:pathLst>
              <a:path w="1300480" h="1270000">
                <a:moveTo>
                  <a:pt x="1300345" y="1257300"/>
                </a:moveTo>
                <a:lnTo>
                  <a:pt x="1280136" y="1257300"/>
                </a:lnTo>
                <a:lnTo>
                  <a:pt x="1280136" y="1270000"/>
                </a:lnTo>
                <a:lnTo>
                  <a:pt x="1300345" y="1270000"/>
                </a:lnTo>
                <a:lnTo>
                  <a:pt x="1300345" y="1257300"/>
                </a:lnTo>
                <a:close/>
              </a:path>
              <a:path w="1300480" h="1270000">
                <a:moveTo>
                  <a:pt x="1286871" y="1244600"/>
                </a:moveTo>
                <a:lnTo>
                  <a:pt x="1259920" y="1244600"/>
                </a:lnTo>
                <a:lnTo>
                  <a:pt x="1259920" y="1257300"/>
                </a:lnTo>
                <a:lnTo>
                  <a:pt x="1286871" y="1257300"/>
                </a:lnTo>
                <a:lnTo>
                  <a:pt x="1286871" y="1244600"/>
                </a:lnTo>
                <a:close/>
              </a:path>
              <a:path w="1300480" h="1270000">
                <a:moveTo>
                  <a:pt x="1273398" y="1231900"/>
                </a:moveTo>
                <a:lnTo>
                  <a:pt x="1246446" y="1231900"/>
                </a:lnTo>
                <a:lnTo>
                  <a:pt x="1246446" y="1244600"/>
                </a:lnTo>
                <a:lnTo>
                  <a:pt x="1273398" y="1244600"/>
                </a:lnTo>
                <a:lnTo>
                  <a:pt x="1273398" y="1231900"/>
                </a:lnTo>
                <a:close/>
              </a:path>
              <a:path w="1300480" h="1270000">
                <a:moveTo>
                  <a:pt x="1259920" y="1219200"/>
                </a:moveTo>
                <a:lnTo>
                  <a:pt x="1232970" y="1219200"/>
                </a:lnTo>
                <a:lnTo>
                  <a:pt x="1232970" y="1231900"/>
                </a:lnTo>
                <a:lnTo>
                  <a:pt x="1259920" y="1231900"/>
                </a:lnTo>
                <a:lnTo>
                  <a:pt x="1259920" y="1219200"/>
                </a:lnTo>
                <a:close/>
              </a:path>
              <a:path w="1300480" h="1270000">
                <a:moveTo>
                  <a:pt x="1239709" y="1193800"/>
                </a:moveTo>
                <a:lnTo>
                  <a:pt x="1219496" y="1193800"/>
                </a:lnTo>
                <a:lnTo>
                  <a:pt x="1219496" y="1219200"/>
                </a:lnTo>
                <a:lnTo>
                  <a:pt x="1246446" y="1219200"/>
                </a:lnTo>
                <a:lnTo>
                  <a:pt x="1246446" y="1206500"/>
                </a:lnTo>
                <a:lnTo>
                  <a:pt x="1239709" y="1206500"/>
                </a:lnTo>
                <a:lnTo>
                  <a:pt x="1239709" y="1193800"/>
                </a:lnTo>
                <a:close/>
              </a:path>
              <a:path w="1300480" h="1270000">
                <a:moveTo>
                  <a:pt x="1226234" y="1181100"/>
                </a:moveTo>
                <a:lnTo>
                  <a:pt x="1199284" y="1181100"/>
                </a:lnTo>
                <a:lnTo>
                  <a:pt x="1199284" y="1193800"/>
                </a:lnTo>
                <a:lnTo>
                  <a:pt x="1226234" y="1193800"/>
                </a:lnTo>
                <a:lnTo>
                  <a:pt x="1226234" y="1181100"/>
                </a:lnTo>
                <a:close/>
              </a:path>
              <a:path w="1300480" h="1270000">
                <a:moveTo>
                  <a:pt x="1212757" y="1168400"/>
                </a:moveTo>
                <a:lnTo>
                  <a:pt x="1185810" y="1168400"/>
                </a:lnTo>
                <a:lnTo>
                  <a:pt x="1185810" y="1181100"/>
                </a:lnTo>
                <a:lnTo>
                  <a:pt x="1212757" y="1181100"/>
                </a:lnTo>
                <a:lnTo>
                  <a:pt x="1212757" y="1168400"/>
                </a:lnTo>
                <a:close/>
              </a:path>
              <a:path w="1300480" h="1270000">
                <a:moveTo>
                  <a:pt x="1199284" y="1155700"/>
                </a:moveTo>
                <a:lnTo>
                  <a:pt x="1172332" y="1155700"/>
                </a:lnTo>
                <a:lnTo>
                  <a:pt x="1172332" y="1168400"/>
                </a:lnTo>
                <a:lnTo>
                  <a:pt x="1199284" y="1168400"/>
                </a:lnTo>
                <a:lnTo>
                  <a:pt x="1199284" y="1155700"/>
                </a:lnTo>
                <a:close/>
              </a:path>
              <a:path w="1300480" h="1270000">
                <a:moveTo>
                  <a:pt x="1185810" y="1143000"/>
                </a:moveTo>
                <a:lnTo>
                  <a:pt x="1158859" y="1143000"/>
                </a:lnTo>
                <a:lnTo>
                  <a:pt x="1158859" y="1155700"/>
                </a:lnTo>
                <a:lnTo>
                  <a:pt x="1185810" y="1155700"/>
                </a:lnTo>
                <a:lnTo>
                  <a:pt x="1185810" y="1143000"/>
                </a:lnTo>
                <a:close/>
              </a:path>
              <a:path w="1300480" h="1270000">
                <a:moveTo>
                  <a:pt x="1172332" y="1130300"/>
                </a:moveTo>
                <a:lnTo>
                  <a:pt x="1145381" y="1130300"/>
                </a:lnTo>
                <a:lnTo>
                  <a:pt x="1145381" y="1143000"/>
                </a:lnTo>
                <a:lnTo>
                  <a:pt x="1172332" y="1143000"/>
                </a:lnTo>
                <a:lnTo>
                  <a:pt x="1172332" y="1130300"/>
                </a:lnTo>
                <a:close/>
              </a:path>
              <a:path w="1300480" h="1270000">
                <a:moveTo>
                  <a:pt x="1158859" y="1117600"/>
                </a:moveTo>
                <a:lnTo>
                  <a:pt x="1131907" y="1117600"/>
                </a:lnTo>
                <a:lnTo>
                  <a:pt x="1131907" y="1130300"/>
                </a:lnTo>
                <a:lnTo>
                  <a:pt x="1158859" y="1130300"/>
                </a:lnTo>
                <a:lnTo>
                  <a:pt x="1158859" y="1117600"/>
                </a:lnTo>
                <a:close/>
              </a:path>
              <a:path w="1300480" h="1270000">
                <a:moveTo>
                  <a:pt x="1145381" y="1104900"/>
                </a:moveTo>
                <a:lnTo>
                  <a:pt x="1118434" y="1104900"/>
                </a:lnTo>
                <a:lnTo>
                  <a:pt x="1118434" y="1117600"/>
                </a:lnTo>
                <a:lnTo>
                  <a:pt x="1145381" y="1117600"/>
                </a:lnTo>
                <a:lnTo>
                  <a:pt x="1145381" y="1104900"/>
                </a:lnTo>
                <a:close/>
              </a:path>
              <a:path w="1300480" h="1270000">
                <a:moveTo>
                  <a:pt x="1131907" y="1092200"/>
                </a:moveTo>
                <a:lnTo>
                  <a:pt x="1104960" y="1092200"/>
                </a:lnTo>
                <a:lnTo>
                  <a:pt x="1104960" y="1104900"/>
                </a:lnTo>
                <a:lnTo>
                  <a:pt x="1131907" y="1104900"/>
                </a:lnTo>
                <a:lnTo>
                  <a:pt x="1131907" y="1092200"/>
                </a:lnTo>
                <a:close/>
              </a:path>
              <a:path w="1300480" h="1270000">
                <a:moveTo>
                  <a:pt x="1125172" y="1079500"/>
                </a:moveTo>
                <a:lnTo>
                  <a:pt x="1098221" y="1079500"/>
                </a:lnTo>
                <a:lnTo>
                  <a:pt x="1098221" y="1092200"/>
                </a:lnTo>
                <a:lnTo>
                  <a:pt x="1125172" y="1092200"/>
                </a:lnTo>
                <a:lnTo>
                  <a:pt x="1125172" y="1079500"/>
                </a:lnTo>
                <a:close/>
              </a:path>
              <a:path w="1300480" h="1270000">
                <a:moveTo>
                  <a:pt x="1111695" y="1066800"/>
                </a:moveTo>
                <a:lnTo>
                  <a:pt x="1084743" y="1066800"/>
                </a:lnTo>
                <a:lnTo>
                  <a:pt x="1084743" y="1079500"/>
                </a:lnTo>
                <a:lnTo>
                  <a:pt x="1111695" y="1079500"/>
                </a:lnTo>
                <a:lnTo>
                  <a:pt x="1111695" y="1066800"/>
                </a:lnTo>
                <a:close/>
              </a:path>
              <a:path w="1300480" h="1270000">
                <a:moveTo>
                  <a:pt x="1098221" y="1054100"/>
                </a:moveTo>
                <a:lnTo>
                  <a:pt x="0" y="1054100"/>
                </a:lnTo>
                <a:lnTo>
                  <a:pt x="0" y="1066800"/>
                </a:lnTo>
                <a:lnTo>
                  <a:pt x="1098221" y="1066800"/>
                </a:lnTo>
                <a:lnTo>
                  <a:pt x="1098221" y="1054100"/>
                </a:lnTo>
                <a:close/>
              </a:path>
              <a:path w="1300480" h="1270000">
                <a:moveTo>
                  <a:pt x="1084743" y="0"/>
                </a:moveTo>
                <a:lnTo>
                  <a:pt x="1071270" y="0"/>
                </a:lnTo>
                <a:lnTo>
                  <a:pt x="1071270" y="1028700"/>
                </a:lnTo>
                <a:lnTo>
                  <a:pt x="1044319" y="1028700"/>
                </a:lnTo>
                <a:lnTo>
                  <a:pt x="1044319" y="1041400"/>
                </a:lnTo>
                <a:lnTo>
                  <a:pt x="1051057" y="1041400"/>
                </a:lnTo>
                <a:lnTo>
                  <a:pt x="1051057" y="1054100"/>
                </a:lnTo>
                <a:lnTo>
                  <a:pt x="1084743" y="1054100"/>
                </a:lnTo>
                <a:lnTo>
                  <a:pt x="1084743" y="0"/>
                </a:lnTo>
                <a:close/>
              </a:path>
              <a:path w="1300480" h="1270000">
                <a:moveTo>
                  <a:pt x="1057796" y="1016000"/>
                </a:moveTo>
                <a:lnTo>
                  <a:pt x="1030846" y="1016000"/>
                </a:lnTo>
                <a:lnTo>
                  <a:pt x="1030846" y="1028700"/>
                </a:lnTo>
                <a:lnTo>
                  <a:pt x="1057796" y="1028700"/>
                </a:lnTo>
                <a:lnTo>
                  <a:pt x="1057796" y="1016000"/>
                </a:lnTo>
                <a:close/>
              </a:path>
              <a:path w="1300480" h="1270000">
                <a:moveTo>
                  <a:pt x="1044319" y="1003300"/>
                </a:moveTo>
                <a:lnTo>
                  <a:pt x="1017368" y="1003300"/>
                </a:lnTo>
                <a:lnTo>
                  <a:pt x="1017368" y="1016000"/>
                </a:lnTo>
                <a:lnTo>
                  <a:pt x="1044319" y="1016000"/>
                </a:lnTo>
                <a:lnTo>
                  <a:pt x="1044319" y="1003300"/>
                </a:lnTo>
                <a:close/>
              </a:path>
              <a:path w="1300480" h="1270000">
                <a:moveTo>
                  <a:pt x="1030846" y="990600"/>
                </a:moveTo>
                <a:lnTo>
                  <a:pt x="1003894" y="990600"/>
                </a:lnTo>
                <a:lnTo>
                  <a:pt x="1003894" y="1003300"/>
                </a:lnTo>
                <a:lnTo>
                  <a:pt x="1030846" y="1003300"/>
                </a:lnTo>
                <a:lnTo>
                  <a:pt x="1030846" y="990600"/>
                </a:lnTo>
                <a:close/>
              </a:path>
              <a:path w="1300480" h="1270000">
                <a:moveTo>
                  <a:pt x="1010633" y="977900"/>
                </a:moveTo>
                <a:lnTo>
                  <a:pt x="990417" y="977900"/>
                </a:lnTo>
                <a:lnTo>
                  <a:pt x="990417" y="990600"/>
                </a:lnTo>
                <a:lnTo>
                  <a:pt x="1010633" y="990600"/>
                </a:lnTo>
                <a:lnTo>
                  <a:pt x="1010633" y="977900"/>
                </a:lnTo>
                <a:close/>
              </a:path>
              <a:path w="1300480" h="1270000">
                <a:moveTo>
                  <a:pt x="1003894" y="965200"/>
                </a:moveTo>
                <a:lnTo>
                  <a:pt x="983682" y="965200"/>
                </a:lnTo>
                <a:lnTo>
                  <a:pt x="983682" y="977900"/>
                </a:lnTo>
                <a:lnTo>
                  <a:pt x="1003894" y="977900"/>
                </a:lnTo>
                <a:lnTo>
                  <a:pt x="1003894" y="965200"/>
                </a:lnTo>
                <a:close/>
              </a:path>
              <a:path w="1300480" h="1270000">
                <a:moveTo>
                  <a:pt x="990417" y="952500"/>
                </a:moveTo>
                <a:lnTo>
                  <a:pt x="970208" y="952500"/>
                </a:lnTo>
                <a:lnTo>
                  <a:pt x="970208" y="965200"/>
                </a:lnTo>
                <a:lnTo>
                  <a:pt x="990417" y="965200"/>
                </a:lnTo>
                <a:lnTo>
                  <a:pt x="990417" y="952500"/>
                </a:lnTo>
                <a:close/>
              </a:path>
              <a:path w="1300480" h="1270000">
                <a:moveTo>
                  <a:pt x="983682" y="939800"/>
                </a:moveTo>
                <a:lnTo>
                  <a:pt x="956731" y="939800"/>
                </a:lnTo>
                <a:lnTo>
                  <a:pt x="956731" y="952500"/>
                </a:lnTo>
                <a:lnTo>
                  <a:pt x="983682" y="952500"/>
                </a:lnTo>
                <a:lnTo>
                  <a:pt x="983682" y="939800"/>
                </a:lnTo>
                <a:close/>
              </a:path>
              <a:path w="1300480" h="1270000">
                <a:moveTo>
                  <a:pt x="970208" y="927100"/>
                </a:moveTo>
                <a:lnTo>
                  <a:pt x="943257" y="927100"/>
                </a:lnTo>
                <a:lnTo>
                  <a:pt x="943257" y="939800"/>
                </a:lnTo>
                <a:lnTo>
                  <a:pt x="970208" y="939800"/>
                </a:lnTo>
                <a:lnTo>
                  <a:pt x="970208" y="927100"/>
                </a:lnTo>
                <a:close/>
              </a:path>
              <a:path w="1300480" h="1270000">
                <a:moveTo>
                  <a:pt x="956731" y="914400"/>
                </a:moveTo>
                <a:lnTo>
                  <a:pt x="929779" y="914400"/>
                </a:lnTo>
                <a:lnTo>
                  <a:pt x="929779" y="927100"/>
                </a:lnTo>
                <a:lnTo>
                  <a:pt x="956731" y="927100"/>
                </a:lnTo>
                <a:lnTo>
                  <a:pt x="956731" y="914400"/>
                </a:lnTo>
                <a:close/>
              </a:path>
              <a:path w="1300480" h="1270000">
                <a:moveTo>
                  <a:pt x="936518" y="901700"/>
                </a:moveTo>
                <a:lnTo>
                  <a:pt x="916307" y="901700"/>
                </a:lnTo>
                <a:lnTo>
                  <a:pt x="916307" y="914400"/>
                </a:lnTo>
                <a:lnTo>
                  <a:pt x="936518" y="914400"/>
                </a:lnTo>
                <a:lnTo>
                  <a:pt x="936518" y="901700"/>
                </a:lnTo>
                <a:close/>
              </a:path>
              <a:path w="1300480" h="1270000">
                <a:moveTo>
                  <a:pt x="929779" y="889000"/>
                </a:moveTo>
                <a:lnTo>
                  <a:pt x="902832" y="889000"/>
                </a:lnTo>
                <a:lnTo>
                  <a:pt x="902832" y="901700"/>
                </a:lnTo>
                <a:lnTo>
                  <a:pt x="929779" y="901700"/>
                </a:lnTo>
                <a:lnTo>
                  <a:pt x="929779" y="889000"/>
                </a:lnTo>
                <a:close/>
              </a:path>
              <a:path w="1300480" h="1270000">
                <a:moveTo>
                  <a:pt x="909568" y="863600"/>
                </a:moveTo>
                <a:lnTo>
                  <a:pt x="882619" y="863600"/>
                </a:lnTo>
                <a:lnTo>
                  <a:pt x="882619" y="876300"/>
                </a:lnTo>
                <a:lnTo>
                  <a:pt x="889355" y="876300"/>
                </a:lnTo>
                <a:lnTo>
                  <a:pt x="889355" y="889000"/>
                </a:lnTo>
                <a:lnTo>
                  <a:pt x="909568" y="889000"/>
                </a:lnTo>
                <a:lnTo>
                  <a:pt x="909568" y="863600"/>
                </a:lnTo>
                <a:close/>
              </a:path>
              <a:path w="1300480" h="1270000">
                <a:moveTo>
                  <a:pt x="889355" y="850900"/>
                </a:moveTo>
                <a:lnTo>
                  <a:pt x="869143" y="850900"/>
                </a:lnTo>
                <a:lnTo>
                  <a:pt x="869143" y="863600"/>
                </a:lnTo>
                <a:lnTo>
                  <a:pt x="889355" y="863600"/>
                </a:lnTo>
                <a:lnTo>
                  <a:pt x="889355" y="850900"/>
                </a:lnTo>
                <a:close/>
              </a:path>
              <a:path w="1300480" h="1270000">
                <a:moveTo>
                  <a:pt x="875882" y="838200"/>
                </a:moveTo>
                <a:lnTo>
                  <a:pt x="855669" y="838200"/>
                </a:lnTo>
                <a:lnTo>
                  <a:pt x="855669" y="850900"/>
                </a:lnTo>
                <a:lnTo>
                  <a:pt x="875882" y="850900"/>
                </a:lnTo>
                <a:lnTo>
                  <a:pt x="875882" y="838200"/>
                </a:lnTo>
                <a:close/>
              </a:path>
              <a:path w="1300480" h="1270000">
                <a:moveTo>
                  <a:pt x="862408" y="812800"/>
                </a:moveTo>
                <a:lnTo>
                  <a:pt x="828718" y="812800"/>
                </a:lnTo>
                <a:lnTo>
                  <a:pt x="828718" y="825500"/>
                </a:lnTo>
                <a:lnTo>
                  <a:pt x="842192" y="825500"/>
                </a:lnTo>
                <a:lnTo>
                  <a:pt x="842192" y="838200"/>
                </a:lnTo>
                <a:lnTo>
                  <a:pt x="862408" y="838200"/>
                </a:lnTo>
                <a:lnTo>
                  <a:pt x="862408" y="812800"/>
                </a:lnTo>
                <a:close/>
              </a:path>
              <a:path w="1300480" h="1270000">
                <a:moveTo>
                  <a:pt x="835453" y="800100"/>
                </a:moveTo>
                <a:lnTo>
                  <a:pt x="815244" y="800100"/>
                </a:lnTo>
                <a:lnTo>
                  <a:pt x="815244" y="812800"/>
                </a:lnTo>
                <a:lnTo>
                  <a:pt x="835453" y="812800"/>
                </a:lnTo>
                <a:lnTo>
                  <a:pt x="835453" y="800100"/>
                </a:lnTo>
                <a:close/>
              </a:path>
              <a:path w="1300480" h="1270000">
                <a:moveTo>
                  <a:pt x="821979" y="787400"/>
                </a:moveTo>
                <a:lnTo>
                  <a:pt x="801770" y="787400"/>
                </a:lnTo>
                <a:lnTo>
                  <a:pt x="801770" y="800100"/>
                </a:lnTo>
                <a:lnTo>
                  <a:pt x="821979" y="800100"/>
                </a:lnTo>
                <a:lnTo>
                  <a:pt x="821979" y="787400"/>
                </a:lnTo>
                <a:close/>
              </a:path>
              <a:path w="1300480" h="1270000">
                <a:moveTo>
                  <a:pt x="808505" y="774700"/>
                </a:moveTo>
                <a:lnTo>
                  <a:pt x="788293" y="774700"/>
                </a:lnTo>
                <a:lnTo>
                  <a:pt x="788293" y="787400"/>
                </a:lnTo>
                <a:lnTo>
                  <a:pt x="808505" y="787400"/>
                </a:lnTo>
                <a:lnTo>
                  <a:pt x="808505" y="774700"/>
                </a:lnTo>
                <a:close/>
              </a:path>
              <a:path w="1300480" h="1270000">
                <a:moveTo>
                  <a:pt x="788293" y="749300"/>
                </a:moveTo>
                <a:lnTo>
                  <a:pt x="0" y="749300"/>
                </a:lnTo>
                <a:lnTo>
                  <a:pt x="0" y="774700"/>
                </a:lnTo>
                <a:lnTo>
                  <a:pt x="795032" y="774700"/>
                </a:lnTo>
                <a:lnTo>
                  <a:pt x="795032" y="762000"/>
                </a:lnTo>
                <a:lnTo>
                  <a:pt x="788293" y="762000"/>
                </a:lnTo>
                <a:lnTo>
                  <a:pt x="788293" y="749300"/>
                </a:lnTo>
                <a:close/>
              </a:path>
              <a:path w="1300480" h="1270000">
                <a:moveTo>
                  <a:pt x="781554" y="0"/>
                </a:moveTo>
                <a:lnTo>
                  <a:pt x="768080" y="0"/>
                </a:lnTo>
                <a:lnTo>
                  <a:pt x="768080" y="723900"/>
                </a:lnTo>
                <a:lnTo>
                  <a:pt x="741130" y="723900"/>
                </a:lnTo>
                <a:lnTo>
                  <a:pt x="741130" y="736600"/>
                </a:lnTo>
                <a:lnTo>
                  <a:pt x="747868" y="736600"/>
                </a:lnTo>
                <a:lnTo>
                  <a:pt x="747868" y="749300"/>
                </a:lnTo>
                <a:lnTo>
                  <a:pt x="781554" y="749300"/>
                </a:lnTo>
                <a:lnTo>
                  <a:pt x="781554" y="0"/>
                </a:lnTo>
                <a:close/>
              </a:path>
              <a:path w="1300480" h="1270000">
                <a:moveTo>
                  <a:pt x="747868" y="711200"/>
                </a:moveTo>
                <a:lnTo>
                  <a:pt x="727655" y="711200"/>
                </a:lnTo>
                <a:lnTo>
                  <a:pt x="727655" y="723900"/>
                </a:lnTo>
                <a:lnTo>
                  <a:pt x="747868" y="723900"/>
                </a:lnTo>
                <a:lnTo>
                  <a:pt x="747868" y="711200"/>
                </a:lnTo>
                <a:close/>
              </a:path>
              <a:path w="1300480" h="1270000">
                <a:moveTo>
                  <a:pt x="734394" y="698500"/>
                </a:moveTo>
                <a:lnTo>
                  <a:pt x="707444" y="698500"/>
                </a:lnTo>
                <a:lnTo>
                  <a:pt x="707444" y="711200"/>
                </a:lnTo>
                <a:lnTo>
                  <a:pt x="734394" y="711200"/>
                </a:lnTo>
                <a:lnTo>
                  <a:pt x="734394" y="698500"/>
                </a:lnTo>
                <a:close/>
              </a:path>
              <a:path w="1300480" h="1270000">
                <a:moveTo>
                  <a:pt x="727655" y="685800"/>
                </a:moveTo>
                <a:lnTo>
                  <a:pt x="700705" y="685800"/>
                </a:lnTo>
                <a:lnTo>
                  <a:pt x="700705" y="698500"/>
                </a:lnTo>
                <a:lnTo>
                  <a:pt x="727655" y="698500"/>
                </a:lnTo>
                <a:lnTo>
                  <a:pt x="727655" y="685800"/>
                </a:lnTo>
                <a:close/>
              </a:path>
              <a:path w="1300480" h="1270000">
                <a:moveTo>
                  <a:pt x="707444" y="673100"/>
                </a:moveTo>
                <a:lnTo>
                  <a:pt x="687227" y="673100"/>
                </a:lnTo>
                <a:lnTo>
                  <a:pt x="687227" y="685800"/>
                </a:lnTo>
                <a:lnTo>
                  <a:pt x="707444" y="685800"/>
                </a:lnTo>
                <a:lnTo>
                  <a:pt x="707444" y="673100"/>
                </a:lnTo>
                <a:close/>
              </a:path>
              <a:path w="1300480" h="1270000">
                <a:moveTo>
                  <a:pt x="693966" y="660400"/>
                </a:moveTo>
                <a:lnTo>
                  <a:pt x="673754" y="660400"/>
                </a:lnTo>
                <a:lnTo>
                  <a:pt x="673754" y="673100"/>
                </a:lnTo>
                <a:lnTo>
                  <a:pt x="693966" y="673100"/>
                </a:lnTo>
                <a:lnTo>
                  <a:pt x="693966" y="660400"/>
                </a:lnTo>
                <a:close/>
              </a:path>
              <a:path w="1300480" h="1270000">
                <a:moveTo>
                  <a:pt x="680493" y="647700"/>
                </a:moveTo>
                <a:lnTo>
                  <a:pt x="660280" y="647700"/>
                </a:lnTo>
                <a:lnTo>
                  <a:pt x="660280" y="660400"/>
                </a:lnTo>
                <a:lnTo>
                  <a:pt x="680493" y="660400"/>
                </a:lnTo>
                <a:lnTo>
                  <a:pt x="680493" y="647700"/>
                </a:lnTo>
                <a:close/>
              </a:path>
              <a:path w="1300480" h="1270000">
                <a:moveTo>
                  <a:pt x="673754" y="635000"/>
                </a:moveTo>
                <a:lnTo>
                  <a:pt x="653541" y="635000"/>
                </a:lnTo>
                <a:lnTo>
                  <a:pt x="653541" y="647700"/>
                </a:lnTo>
                <a:lnTo>
                  <a:pt x="673754" y="647700"/>
                </a:lnTo>
                <a:lnTo>
                  <a:pt x="673754" y="635000"/>
                </a:lnTo>
                <a:close/>
              </a:path>
              <a:path w="1300480" h="1270000">
                <a:moveTo>
                  <a:pt x="660280" y="622300"/>
                </a:moveTo>
                <a:lnTo>
                  <a:pt x="633329" y="622300"/>
                </a:lnTo>
                <a:lnTo>
                  <a:pt x="633329" y="635000"/>
                </a:lnTo>
                <a:lnTo>
                  <a:pt x="660280" y="635000"/>
                </a:lnTo>
                <a:lnTo>
                  <a:pt x="660280" y="622300"/>
                </a:lnTo>
                <a:close/>
              </a:path>
              <a:path w="1300480" h="1270000">
                <a:moveTo>
                  <a:pt x="646806" y="609600"/>
                </a:moveTo>
                <a:lnTo>
                  <a:pt x="619855" y="609600"/>
                </a:lnTo>
                <a:lnTo>
                  <a:pt x="619855" y="622300"/>
                </a:lnTo>
                <a:lnTo>
                  <a:pt x="646806" y="622300"/>
                </a:lnTo>
                <a:lnTo>
                  <a:pt x="646806" y="609600"/>
                </a:lnTo>
                <a:close/>
              </a:path>
              <a:path w="1300480" h="1270000">
                <a:moveTo>
                  <a:pt x="633329" y="596900"/>
                </a:moveTo>
                <a:lnTo>
                  <a:pt x="606377" y="596900"/>
                </a:lnTo>
                <a:lnTo>
                  <a:pt x="606377" y="609600"/>
                </a:lnTo>
                <a:lnTo>
                  <a:pt x="633329" y="609600"/>
                </a:lnTo>
                <a:lnTo>
                  <a:pt x="633329" y="596900"/>
                </a:lnTo>
                <a:close/>
              </a:path>
              <a:path w="1300480" h="1270000">
                <a:moveTo>
                  <a:pt x="613116" y="571500"/>
                </a:moveTo>
                <a:lnTo>
                  <a:pt x="586166" y="571500"/>
                </a:lnTo>
                <a:lnTo>
                  <a:pt x="586166" y="584200"/>
                </a:lnTo>
                <a:lnTo>
                  <a:pt x="592905" y="584200"/>
                </a:lnTo>
                <a:lnTo>
                  <a:pt x="592905" y="596900"/>
                </a:lnTo>
                <a:lnTo>
                  <a:pt x="613116" y="596900"/>
                </a:lnTo>
                <a:lnTo>
                  <a:pt x="613116" y="571500"/>
                </a:lnTo>
                <a:close/>
              </a:path>
              <a:path w="1300480" h="1270000">
                <a:moveTo>
                  <a:pt x="592905" y="558800"/>
                </a:moveTo>
                <a:lnTo>
                  <a:pt x="572692" y="558800"/>
                </a:lnTo>
                <a:lnTo>
                  <a:pt x="572692" y="571500"/>
                </a:lnTo>
                <a:lnTo>
                  <a:pt x="592905" y="571500"/>
                </a:lnTo>
                <a:lnTo>
                  <a:pt x="592905" y="558800"/>
                </a:lnTo>
                <a:close/>
              </a:path>
              <a:path w="1300480" h="1270000">
                <a:moveTo>
                  <a:pt x="579430" y="546100"/>
                </a:moveTo>
                <a:lnTo>
                  <a:pt x="552480" y="546100"/>
                </a:lnTo>
                <a:lnTo>
                  <a:pt x="552480" y="558800"/>
                </a:lnTo>
                <a:lnTo>
                  <a:pt x="579430" y="558800"/>
                </a:lnTo>
                <a:lnTo>
                  <a:pt x="579430" y="546100"/>
                </a:lnTo>
                <a:close/>
              </a:path>
              <a:path w="1300480" h="1270000">
                <a:moveTo>
                  <a:pt x="572692" y="533400"/>
                </a:moveTo>
                <a:lnTo>
                  <a:pt x="545741" y="533400"/>
                </a:lnTo>
                <a:lnTo>
                  <a:pt x="545741" y="546100"/>
                </a:lnTo>
                <a:lnTo>
                  <a:pt x="572692" y="546100"/>
                </a:lnTo>
                <a:lnTo>
                  <a:pt x="572692" y="533400"/>
                </a:lnTo>
                <a:close/>
              </a:path>
              <a:path w="1300480" h="1270000">
                <a:moveTo>
                  <a:pt x="559219" y="520700"/>
                </a:moveTo>
                <a:lnTo>
                  <a:pt x="539002" y="520700"/>
                </a:lnTo>
                <a:lnTo>
                  <a:pt x="539002" y="533400"/>
                </a:lnTo>
                <a:lnTo>
                  <a:pt x="559219" y="533400"/>
                </a:lnTo>
                <a:lnTo>
                  <a:pt x="559219" y="520700"/>
                </a:lnTo>
                <a:close/>
              </a:path>
              <a:path w="1300480" h="1270000">
                <a:moveTo>
                  <a:pt x="545741" y="508000"/>
                </a:moveTo>
                <a:lnTo>
                  <a:pt x="518790" y="508000"/>
                </a:lnTo>
                <a:lnTo>
                  <a:pt x="518790" y="520700"/>
                </a:lnTo>
                <a:lnTo>
                  <a:pt x="545741" y="520700"/>
                </a:lnTo>
                <a:lnTo>
                  <a:pt x="545741" y="508000"/>
                </a:lnTo>
                <a:close/>
              </a:path>
              <a:path w="1300480" h="1270000">
                <a:moveTo>
                  <a:pt x="518790" y="482600"/>
                </a:moveTo>
                <a:lnTo>
                  <a:pt x="0" y="482600"/>
                </a:lnTo>
                <a:lnTo>
                  <a:pt x="0" y="508000"/>
                </a:lnTo>
                <a:lnTo>
                  <a:pt x="539002" y="508000"/>
                </a:lnTo>
                <a:lnTo>
                  <a:pt x="539002" y="495300"/>
                </a:lnTo>
                <a:lnTo>
                  <a:pt x="518790" y="495300"/>
                </a:lnTo>
                <a:lnTo>
                  <a:pt x="518790" y="482600"/>
                </a:lnTo>
                <a:close/>
              </a:path>
              <a:path w="1300480" h="1270000">
                <a:moveTo>
                  <a:pt x="512051" y="0"/>
                </a:moveTo>
                <a:lnTo>
                  <a:pt x="498577" y="0"/>
                </a:lnTo>
                <a:lnTo>
                  <a:pt x="498577" y="469900"/>
                </a:lnTo>
                <a:lnTo>
                  <a:pt x="478365" y="469900"/>
                </a:lnTo>
                <a:lnTo>
                  <a:pt x="478365" y="482600"/>
                </a:lnTo>
                <a:lnTo>
                  <a:pt x="512051" y="482600"/>
                </a:lnTo>
                <a:lnTo>
                  <a:pt x="512051" y="0"/>
                </a:lnTo>
                <a:close/>
              </a:path>
              <a:path w="1300480" h="1270000">
                <a:moveTo>
                  <a:pt x="485103" y="457200"/>
                </a:moveTo>
                <a:lnTo>
                  <a:pt x="464891" y="457200"/>
                </a:lnTo>
                <a:lnTo>
                  <a:pt x="464891" y="469900"/>
                </a:lnTo>
                <a:lnTo>
                  <a:pt x="485103" y="469900"/>
                </a:lnTo>
                <a:lnTo>
                  <a:pt x="485103" y="457200"/>
                </a:lnTo>
                <a:close/>
              </a:path>
              <a:path w="1300480" h="1270000">
                <a:moveTo>
                  <a:pt x="478365" y="444500"/>
                </a:moveTo>
                <a:lnTo>
                  <a:pt x="451414" y="444500"/>
                </a:lnTo>
                <a:lnTo>
                  <a:pt x="451414" y="457200"/>
                </a:lnTo>
                <a:lnTo>
                  <a:pt x="478365" y="457200"/>
                </a:lnTo>
                <a:lnTo>
                  <a:pt x="478365" y="444500"/>
                </a:lnTo>
                <a:close/>
              </a:path>
              <a:path w="1300480" h="1270000">
                <a:moveTo>
                  <a:pt x="458152" y="431800"/>
                </a:moveTo>
                <a:lnTo>
                  <a:pt x="437941" y="431800"/>
                </a:lnTo>
                <a:lnTo>
                  <a:pt x="437941" y="444500"/>
                </a:lnTo>
                <a:lnTo>
                  <a:pt x="458152" y="444500"/>
                </a:lnTo>
                <a:lnTo>
                  <a:pt x="458152" y="431800"/>
                </a:lnTo>
                <a:close/>
              </a:path>
              <a:path w="1300480" h="1270000">
                <a:moveTo>
                  <a:pt x="451414" y="419100"/>
                </a:moveTo>
                <a:lnTo>
                  <a:pt x="431202" y="419100"/>
                </a:lnTo>
                <a:lnTo>
                  <a:pt x="431202" y="431800"/>
                </a:lnTo>
                <a:lnTo>
                  <a:pt x="451414" y="431800"/>
                </a:lnTo>
                <a:lnTo>
                  <a:pt x="451414" y="419100"/>
                </a:lnTo>
                <a:close/>
              </a:path>
              <a:path w="1300480" h="1270000">
                <a:moveTo>
                  <a:pt x="437941" y="406400"/>
                </a:moveTo>
                <a:lnTo>
                  <a:pt x="417728" y="406400"/>
                </a:lnTo>
                <a:lnTo>
                  <a:pt x="417728" y="419100"/>
                </a:lnTo>
                <a:lnTo>
                  <a:pt x="437941" y="419100"/>
                </a:lnTo>
                <a:lnTo>
                  <a:pt x="437941" y="406400"/>
                </a:lnTo>
                <a:close/>
              </a:path>
              <a:path w="1300480" h="1270000">
                <a:moveTo>
                  <a:pt x="424466" y="393700"/>
                </a:moveTo>
                <a:lnTo>
                  <a:pt x="397516" y="393700"/>
                </a:lnTo>
                <a:lnTo>
                  <a:pt x="397516" y="406400"/>
                </a:lnTo>
                <a:lnTo>
                  <a:pt x="424466" y="406400"/>
                </a:lnTo>
                <a:lnTo>
                  <a:pt x="424466" y="393700"/>
                </a:lnTo>
                <a:close/>
              </a:path>
              <a:path w="1300480" h="1270000">
                <a:moveTo>
                  <a:pt x="410989" y="381000"/>
                </a:moveTo>
                <a:lnTo>
                  <a:pt x="390777" y="381000"/>
                </a:lnTo>
                <a:lnTo>
                  <a:pt x="390777" y="393700"/>
                </a:lnTo>
                <a:lnTo>
                  <a:pt x="410989" y="393700"/>
                </a:lnTo>
                <a:lnTo>
                  <a:pt x="410989" y="381000"/>
                </a:lnTo>
                <a:close/>
              </a:path>
              <a:path w="1300480" h="1270000">
                <a:moveTo>
                  <a:pt x="397516" y="368300"/>
                </a:moveTo>
                <a:lnTo>
                  <a:pt x="377303" y="368300"/>
                </a:lnTo>
                <a:lnTo>
                  <a:pt x="377303" y="381000"/>
                </a:lnTo>
                <a:lnTo>
                  <a:pt x="397516" y="381000"/>
                </a:lnTo>
                <a:lnTo>
                  <a:pt x="397516" y="368300"/>
                </a:lnTo>
                <a:close/>
              </a:path>
              <a:path w="1300480" h="1270000">
                <a:moveTo>
                  <a:pt x="384038" y="355600"/>
                </a:moveTo>
                <a:lnTo>
                  <a:pt x="363826" y="355600"/>
                </a:lnTo>
                <a:lnTo>
                  <a:pt x="363826" y="368300"/>
                </a:lnTo>
                <a:lnTo>
                  <a:pt x="384038" y="368300"/>
                </a:lnTo>
                <a:lnTo>
                  <a:pt x="384038" y="355600"/>
                </a:lnTo>
                <a:close/>
              </a:path>
              <a:path w="1300480" h="1270000">
                <a:moveTo>
                  <a:pt x="370564" y="342900"/>
                </a:moveTo>
                <a:lnTo>
                  <a:pt x="350352" y="342900"/>
                </a:lnTo>
                <a:lnTo>
                  <a:pt x="350352" y="355600"/>
                </a:lnTo>
                <a:lnTo>
                  <a:pt x="370564" y="355600"/>
                </a:lnTo>
                <a:lnTo>
                  <a:pt x="370564" y="342900"/>
                </a:lnTo>
                <a:close/>
              </a:path>
              <a:path w="1300480" h="1270000">
                <a:moveTo>
                  <a:pt x="357091" y="330200"/>
                </a:moveTo>
                <a:lnTo>
                  <a:pt x="336878" y="330200"/>
                </a:lnTo>
                <a:lnTo>
                  <a:pt x="336878" y="342900"/>
                </a:lnTo>
                <a:lnTo>
                  <a:pt x="357091" y="342900"/>
                </a:lnTo>
                <a:lnTo>
                  <a:pt x="357091" y="330200"/>
                </a:lnTo>
                <a:close/>
              </a:path>
              <a:path w="1300480" h="1270000">
                <a:moveTo>
                  <a:pt x="336878" y="304800"/>
                </a:moveTo>
                <a:lnTo>
                  <a:pt x="323401" y="304800"/>
                </a:lnTo>
                <a:lnTo>
                  <a:pt x="323401" y="330200"/>
                </a:lnTo>
                <a:lnTo>
                  <a:pt x="343613" y="330200"/>
                </a:lnTo>
                <a:lnTo>
                  <a:pt x="343613" y="317500"/>
                </a:lnTo>
                <a:lnTo>
                  <a:pt x="336878" y="317500"/>
                </a:lnTo>
                <a:lnTo>
                  <a:pt x="336878" y="304800"/>
                </a:lnTo>
                <a:close/>
              </a:path>
              <a:path w="1300480" h="1270000">
                <a:moveTo>
                  <a:pt x="323401" y="292100"/>
                </a:moveTo>
                <a:lnTo>
                  <a:pt x="303188" y="292100"/>
                </a:lnTo>
                <a:lnTo>
                  <a:pt x="303188" y="304800"/>
                </a:lnTo>
                <a:lnTo>
                  <a:pt x="323401" y="304800"/>
                </a:lnTo>
                <a:lnTo>
                  <a:pt x="323401" y="292100"/>
                </a:lnTo>
                <a:close/>
              </a:path>
              <a:path w="1300480" h="1270000">
                <a:moveTo>
                  <a:pt x="309927" y="279400"/>
                </a:moveTo>
                <a:lnTo>
                  <a:pt x="289712" y="279400"/>
                </a:lnTo>
                <a:lnTo>
                  <a:pt x="289712" y="292100"/>
                </a:lnTo>
                <a:lnTo>
                  <a:pt x="309927" y="292100"/>
                </a:lnTo>
                <a:lnTo>
                  <a:pt x="309927" y="279400"/>
                </a:lnTo>
                <a:close/>
              </a:path>
              <a:path w="1300480" h="1270000">
                <a:moveTo>
                  <a:pt x="296450" y="266700"/>
                </a:moveTo>
                <a:lnTo>
                  <a:pt x="276238" y="266700"/>
                </a:lnTo>
                <a:lnTo>
                  <a:pt x="276238" y="279400"/>
                </a:lnTo>
                <a:lnTo>
                  <a:pt x="296450" y="279400"/>
                </a:lnTo>
                <a:lnTo>
                  <a:pt x="296450" y="266700"/>
                </a:lnTo>
                <a:close/>
              </a:path>
              <a:path w="1300480" h="1270000">
                <a:moveTo>
                  <a:pt x="282977" y="254000"/>
                </a:moveTo>
                <a:lnTo>
                  <a:pt x="262764" y="254000"/>
                </a:lnTo>
                <a:lnTo>
                  <a:pt x="262764" y="266700"/>
                </a:lnTo>
                <a:lnTo>
                  <a:pt x="282977" y="266700"/>
                </a:lnTo>
                <a:lnTo>
                  <a:pt x="282977" y="254000"/>
                </a:lnTo>
                <a:close/>
              </a:path>
              <a:path w="1300480" h="1270000">
                <a:moveTo>
                  <a:pt x="269503" y="241300"/>
                </a:moveTo>
                <a:lnTo>
                  <a:pt x="249290" y="241300"/>
                </a:lnTo>
                <a:lnTo>
                  <a:pt x="249290" y="254000"/>
                </a:lnTo>
                <a:lnTo>
                  <a:pt x="269503" y="254000"/>
                </a:lnTo>
                <a:lnTo>
                  <a:pt x="269503" y="241300"/>
                </a:lnTo>
                <a:close/>
              </a:path>
              <a:path w="1300480" h="1270000">
                <a:moveTo>
                  <a:pt x="256028" y="228600"/>
                </a:moveTo>
                <a:lnTo>
                  <a:pt x="235813" y="228600"/>
                </a:lnTo>
                <a:lnTo>
                  <a:pt x="235813" y="241300"/>
                </a:lnTo>
                <a:lnTo>
                  <a:pt x="256028" y="241300"/>
                </a:lnTo>
                <a:lnTo>
                  <a:pt x="256028" y="228600"/>
                </a:lnTo>
                <a:close/>
              </a:path>
              <a:path w="1300480" h="1270000">
                <a:moveTo>
                  <a:pt x="242552" y="215900"/>
                </a:moveTo>
                <a:lnTo>
                  <a:pt x="222339" y="215900"/>
                </a:lnTo>
                <a:lnTo>
                  <a:pt x="222339" y="228600"/>
                </a:lnTo>
                <a:lnTo>
                  <a:pt x="242552" y="228600"/>
                </a:lnTo>
                <a:lnTo>
                  <a:pt x="242552" y="215900"/>
                </a:lnTo>
                <a:close/>
              </a:path>
              <a:path w="1300480" h="1270000">
                <a:moveTo>
                  <a:pt x="235813" y="203200"/>
                </a:moveTo>
                <a:lnTo>
                  <a:pt x="215600" y="203200"/>
                </a:lnTo>
                <a:lnTo>
                  <a:pt x="215600" y="215900"/>
                </a:lnTo>
                <a:lnTo>
                  <a:pt x="235813" y="215900"/>
                </a:lnTo>
                <a:lnTo>
                  <a:pt x="235813" y="203200"/>
                </a:lnTo>
                <a:close/>
              </a:path>
              <a:path w="1300480" h="1270000">
                <a:moveTo>
                  <a:pt x="222339" y="190500"/>
                </a:moveTo>
                <a:lnTo>
                  <a:pt x="202127" y="190500"/>
                </a:lnTo>
                <a:lnTo>
                  <a:pt x="202127" y="203200"/>
                </a:lnTo>
                <a:lnTo>
                  <a:pt x="222339" y="203200"/>
                </a:lnTo>
                <a:lnTo>
                  <a:pt x="222339" y="190500"/>
                </a:lnTo>
                <a:close/>
              </a:path>
              <a:path w="1300480" h="1270000">
                <a:moveTo>
                  <a:pt x="208861" y="177800"/>
                </a:moveTo>
                <a:lnTo>
                  <a:pt x="188653" y="177800"/>
                </a:lnTo>
                <a:lnTo>
                  <a:pt x="188653" y="190500"/>
                </a:lnTo>
                <a:lnTo>
                  <a:pt x="208861" y="190500"/>
                </a:lnTo>
                <a:lnTo>
                  <a:pt x="208861" y="177800"/>
                </a:lnTo>
                <a:close/>
              </a:path>
              <a:path w="1300480" h="1270000">
                <a:moveTo>
                  <a:pt x="195388" y="165100"/>
                </a:moveTo>
                <a:lnTo>
                  <a:pt x="168436" y="165100"/>
                </a:lnTo>
                <a:lnTo>
                  <a:pt x="168436" y="177800"/>
                </a:lnTo>
                <a:lnTo>
                  <a:pt x="195388" y="177800"/>
                </a:lnTo>
                <a:lnTo>
                  <a:pt x="195388" y="165100"/>
                </a:lnTo>
                <a:close/>
              </a:path>
              <a:path w="1300480" h="1270000">
                <a:moveTo>
                  <a:pt x="181914" y="152400"/>
                </a:moveTo>
                <a:lnTo>
                  <a:pt x="161702" y="152400"/>
                </a:lnTo>
                <a:lnTo>
                  <a:pt x="161702" y="165100"/>
                </a:lnTo>
                <a:lnTo>
                  <a:pt x="181914" y="165100"/>
                </a:lnTo>
                <a:lnTo>
                  <a:pt x="181914" y="152400"/>
                </a:lnTo>
                <a:close/>
              </a:path>
              <a:path w="1300480" h="1270000">
                <a:moveTo>
                  <a:pt x="175175" y="139700"/>
                </a:moveTo>
                <a:lnTo>
                  <a:pt x="148225" y="139700"/>
                </a:lnTo>
                <a:lnTo>
                  <a:pt x="148225" y="152400"/>
                </a:lnTo>
                <a:lnTo>
                  <a:pt x="175175" y="152400"/>
                </a:lnTo>
                <a:lnTo>
                  <a:pt x="175175" y="139700"/>
                </a:lnTo>
                <a:close/>
              </a:path>
              <a:path w="1300480" h="1270000">
                <a:moveTo>
                  <a:pt x="154963" y="127000"/>
                </a:moveTo>
                <a:lnTo>
                  <a:pt x="128012" y="127000"/>
                </a:lnTo>
                <a:lnTo>
                  <a:pt x="128012" y="139700"/>
                </a:lnTo>
                <a:lnTo>
                  <a:pt x="154963" y="139700"/>
                </a:lnTo>
                <a:lnTo>
                  <a:pt x="154963" y="127000"/>
                </a:lnTo>
                <a:close/>
              </a:path>
              <a:path w="1300480" h="1270000">
                <a:moveTo>
                  <a:pt x="141486" y="114300"/>
                </a:moveTo>
                <a:lnTo>
                  <a:pt x="121274" y="114300"/>
                </a:lnTo>
                <a:lnTo>
                  <a:pt x="121274" y="127000"/>
                </a:lnTo>
                <a:lnTo>
                  <a:pt x="141486" y="127000"/>
                </a:lnTo>
                <a:lnTo>
                  <a:pt x="141486" y="114300"/>
                </a:lnTo>
                <a:close/>
              </a:path>
              <a:path w="1300480" h="1270000">
                <a:moveTo>
                  <a:pt x="128012" y="101600"/>
                </a:moveTo>
                <a:lnTo>
                  <a:pt x="107800" y="101600"/>
                </a:lnTo>
                <a:lnTo>
                  <a:pt x="107800" y="114300"/>
                </a:lnTo>
                <a:lnTo>
                  <a:pt x="128012" y="114300"/>
                </a:lnTo>
                <a:lnTo>
                  <a:pt x="128012" y="101600"/>
                </a:lnTo>
                <a:close/>
              </a:path>
              <a:path w="1300480" h="1270000">
                <a:moveTo>
                  <a:pt x="114539" y="88900"/>
                </a:moveTo>
                <a:lnTo>
                  <a:pt x="101064" y="88900"/>
                </a:lnTo>
                <a:lnTo>
                  <a:pt x="101064" y="101600"/>
                </a:lnTo>
                <a:lnTo>
                  <a:pt x="114539" y="101600"/>
                </a:lnTo>
                <a:lnTo>
                  <a:pt x="114539" y="88900"/>
                </a:lnTo>
                <a:close/>
              </a:path>
              <a:path w="1300480" h="1270000">
                <a:moveTo>
                  <a:pt x="107800" y="76200"/>
                </a:moveTo>
                <a:lnTo>
                  <a:pt x="87587" y="76200"/>
                </a:lnTo>
                <a:lnTo>
                  <a:pt x="87587" y="88900"/>
                </a:lnTo>
                <a:lnTo>
                  <a:pt x="107800" y="88900"/>
                </a:lnTo>
                <a:lnTo>
                  <a:pt x="107800" y="76200"/>
                </a:lnTo>
                <a:close/>
              </a:path>
              <a:path w="1300480" h="1270000">
                <a:moveTo>
                  <a:pt x="87587" y="63500"/>
                </a:moveTo>
                <a:lnTo>
                  <a:pt x="74114" y="63500"/>
                </a:lnTo>
                <a:lnTo>
                  <a:pt x="74114" y="76200"/>
                </a:lnTo>
                <a:lnTo>
                  <a:pt x="87587" y="76200"/>
                </a:lnTo>
                <a:lnTo>
                  <a:pt x="87587" y="63500"/>
                </a:lnTo>
                <a:close/>
              </a:path>
              <a:path w="1300480" h="1270000">
                <a:moveTo>
                  <a:pt x="80849" y="50800"/>
                </a:moveTo>
                <a:lnTo>
                  <a:pt x="60636" y="50800"/>
                </a:lnTo>
                <a:lnTo>
                  <a:pt x="60636" y="63500"/>
                </a:lnTo>
                <a:lnTo>
                  <a:pt x="80849" y="63500"/>
                </a:lnTo>
                <a:lnTo>
                  <a:pt x="80849" y="50800"/>
                </a:lnTo>
                <a:close/>
              </a:path>
              <a:path w="1300480" h="1270000">
                <a:moveTo>
                  <a:pt x="67375" y="38100"/>
                </a:moveTo>
                <a:lnTo>
                  <a:pt x="47162" y="38100"/>
                </a:lnTo>
                <a:lnTo>
                  <a:pt x="47162" y="50800"/>
                </a:lnTo>
                <a:lnTo>
                  <a:pt x="67375" y="50800"/>
                </a:lnTo>
                <a:lnTo>
                  <a:pt x="67375" y="38100"/>
                </a:lnTo>
                <a:close/>
              </a:path>
              <a:path w="1300480" h="1270000">
                <a:moveTo>
                  <a:pt x="53897" y="25400"/>
                </a:moveTo>
                <a:lnTo>
                  <a:pt x="33689" y="25400"/>
                </a:lnTo>
                <a:lnTo>
                  <a:pt x="33689" y="38100"/>
                </a:lnTo>
                <a:lnTo>
                  <a:pt x="53897" y="38100"/>
                </a:lnTo>
                <a:lnTo>
                  <a:pt x="53897" y="25400"/>
                </a:lnTo>
                <a:close/>
              </a:path>
              <a:path w="1300480" h="1270000">
                <a:moveTo>
                  <a:pt x="40424" y="12700"/>
                </a:moveTo>
                <a:lnTo>
                  <a:pt x="20211" y="12700"/>
                </a:lnTo>
                <a:lnTo>
                  <a:pt x="20211" y="25400"/>
                </a:lnTo>
                <a:lnTo>
                  <a:pt x="40424" y="25400"/>
                </a:lnTo>
                <a:lnTo>
                  <a:pt x="40424" y="12700"/>
                </a:lnTo>
                <a:close/>
              </a:path>
              <a:path w="1300480" h="1270000">
                <a:moveTo>
                  <a:pt x="26950" y="0"/>
                </a:moveTo>
                <a:lnTo>
                  <a:pt x="0" y="0"/>
                </a:lnTo>
                <a:lnTo>
                  <a:pt x="0" y="12700"/>
                </a:lnTo>
                <a:lnTo>
                  <a:pt x="26950" y="12700"/>
                </a:lnTo>
                <a:lnTo>
                  <a:pt x="26950" y="0"/>
                </a:lnTo>
                <a:close/>
              </a:path>
            </a:pathLst>
          </a:custGeom>
          <a:solidFill>
            <a:srgbClr val="D5BD5B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143" name="bg object 143"/>
          <p:cNvSpPr/>
          <p:nvPr/>
        </p:nvSpPr>
        <p:spPr>
          <a:xfrm>
            <a:off x="24822747" y="13471568"/>
            <a:ext cx="51095" cy="47625"/>
          </a:xfrm>
          <a:custGeom>
            <a:avLst/>
            <a:gdLst/>
            <a:ahLst/>
            <a:cxnLst/>
            <a:rect l="l" t="t" r="r" b="b"/>
            <a:pathLst>
              <a:path w="40640" h="47625">
                <a:moveTo>
                  <a:pt x="20211" y="0"/>
                </a:moveTo>
                <a:lnTo>
                  <a:pt x="13476" y="0"/>
                </a:lnTo>
                <a:lnTo>
                  <a:pt x="13476" y="6738"/>
                </a:lnTo>
                <a:lnTo>
                  <a:pt x="6738" y="6738"/>
                </a:lnTo>
                <a:lnTo>
                  <a:pt x="6738" y="20212"/>
                </a:lnTo>
                <a:lnTo>
                  <a:pt x="0" y="20212"/>
                </a:lnTo>
                <a:lnTo>
                  <a:pt x="0" y="33689"/>
                </a:lnTo>
                <a:lnTo>
                  <a:pt x="6738" y="33689"/>
                </a:lnTo>
                <a:lnTo>
                  <a:pt x="6738" y="47163"/>
                </a:lnTo>
                <a:lnTo>
                  <a:pt x="13476" y="47163"/>
                </a:lnTo>
                <a:lnTo>
                  <a:pt x="13476" y="33689"/>
                </a:lnTo>
                <a:lnTo>
                  <a:pt x="26950" y="33689"/>
                </a:lnTo>
                <a:lnTo>
                  <a:pt x="26950" y="40424"/>
                </a:lnTo>
                <a:lnTo>
                  <a:pt x="40428" y="40424"/>
                </a:lnTo>
                <a:lnTo>
                  <a:pt x="40428" y="26950"/>
                </a:lnTo>
                <a:lnTo>
                  <a:pt x="33689" y="26950"/>
                </a:lnTo>
                <a:lnTo>
                  <a:pt x="33689" y="13474"/>
                </a:lnTo>
                <a:lnTo>
                  <a:pt x="20211" y="13474"/>
                </a:lnTo>
                <a:lnTo>
                  <a:pt x="20211" y="0"/>
                </a:lnTo>
                <a:close/>
              </a:path>
            </a:pathLst>
          </a:custGeom>
          <a:solidFill>
            <a:srgbClr val="8D916A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68376" y="312872"/>
            <a:ext cx="10528813" cy="15728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150" b="1" i="0">
                <a:solidFill>
                  <a:srgbClr val="ECC93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63809" y="3270061"/>
            <a:ext cx="2274855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593900" y="13222416"/>
            <a:ext cx="808837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263809" y="13222416"/>
            <a:ext cx="581352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8198848" y="13222416"/>
            <a:ext cx="581352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31094">
        <a:defRPr>
          <a:latin typeface="+mn-lt"/>
          <a:ea typeface="+mn-ea"/>
          <a:cs typeface="+mn-cs"/>
        </a:defRPr>
      </a:lvl2pPr>
      <a:lvl3pPr marL="862188">
        <a:defRPr>
          <a:latin typeface="+mn-lt"/>
          <a:ea typeface="+mn-ea"/>
          <a:cs typeface="+mn-cs"/>
        </a:defRPr>
      </a:lvl3pPr>
      <a:lvl4pPr marL="1293282">
        <a:defRPr>
          <a:latin typeface="+mn-lt"/>
          <a:ea typeface="+mn-ea"/>
          <a:cs typeface="+mn-cs"/>
        </a:defRPr>
      </a:lvl4pPr>
      <a:lvl5pPr marL="1724376">
        <a:defRPr>
          <a:latin typeface="+mn-lt"/>
          <a:ea typeface="+mn-ea"/>
          <a:cs typeface="+mn-cs"/>
        </a:defRPr>
      </a:lvl5pPr>
      <a:lvl6pPr marL="2155469">
        <a:defRPr>
          <a:latin typeface="+mn-lt"/>
          <a:ea typeface="+mn-ea"/>
          <a:cs typeface="+mn-cs"/>
        </a:defRPr>
      </a:lvl6pPr>
      <a:lvl7pPr marL="2586563">
        <a:defRPr>
          <a:latin typeface="+mn-lt"/>
          <a:ea typeface="+mn-ea"/>
          <a:cs typeface="+mn-cs"/>
        </a:defRPr>
      </a:lvl7pPr>
      <a:lvl8pPr marL="3017657">
        <a:defRPr>
          <a:latin typeface="+mn-lt"/>
          <a:ea typeface="+mn-ea"/>
          <a:cs typeface="+mn-cs"/>
        </a:defRPr>
      </a:lvl8pPr>
      <a:lvl9pPr marL="344875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31094">
        <a:defRPr>
          <a:latin typeface="+mn-lt"/>
          <a:ea typeface="+mn-ea"/>
          <a:cs typeface="+mn-cs"/>
        </a:defRPr>
      </a:lvl2pPr>
      <a:lvl3pPr marL="862188">
        <a:defRPr>
          <a:latin typeface="+mn-lt"/>
          <a:ea typeface="+mn-ea"/>
          <a:cs typeface="+mn-cs"/>
        </a:defRPr>
      </a:lvl3pPr>
      <a:lvl4pPr marL="1293282">
        <a:defRPr>
          <a:latin typeface="+mn-lt"/>
          <a:ea typeface="+mn-ea"/>
          <a:cs typeface="+mn-cs"/>
        </a:defRPr>
      </a:lvl4pPr>
      <a:lvl5pPr marL="1724376">
        <a:defRPr>
          <a:latin typeface="+mn-lt"/>
          <a:ea typeface="+mn-ea"/>
          <a:cs typeface="+mn-cs"/>
        </a:defRPr>
      </a:lvl5pPr>
      <a:lvl6pPr marL="2155469">
        <a:defRPr>
          <a:latin typeface="+mn-lt"/>
          <a:ea typeface="+mn-ea"/>
          <a:cs typeface="+mn-cs"/>
        </a:defRPr>
      </a:lvl6pPr>
      <a:lvl7pPr marL="2586563">
        <a:defRPr>
          <a:latin typeface="+mn-lt"/>
          <a:ea typeface="+mn-ea"/>
          <a:cs typeface="+mn-cs"/>
        </a:defRPr>
      </a:lvl7pPr>
      <a:lvl8pPr marL="3017657">
        <a:defRPr>
          <a:latin typeface="+mn-lt"/>
          <a:ea typeface="+mn-ea"/>
          <a:cs typeface="+mn-cs"/>
        </a:defRPr>
      </a:lvl8pPr>
      <a:lvl9pPr marL="344875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chart" Target="../charts/chart1.xml"/><Relationship Id="rId18" Type="http://schemas.openxmlformats.org/officeDocument/2006/relationships/diagramQuickStyle" Target="../diagrams/quickStyle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openxmlformats.org/officeDocument/2006/relationships/diagramLayout" Target="../diagrams/layout3.xml"/><Relationship Id="rId2" Type="http://schemas.openxmlformats.org/officeDocument/2006/relationships/image" Target="../media/image12.png"/><Relationship Id="rId16" Type="http://schemas.openxmlformats.org/officeDocument/2006/relationships/diagramData" Target="../diagrams/data3.xml"/><Relationship Id="rId20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3.png"/><Relationship Id="rId10" Type="http://schemas.openxmlformats.org/officeDocument/2006/relationships/diagramQuickStyle" Target="../diagrams/quickStyle2.xml"/><Relationship Id="rId19" Type="http://schemas.openxmlformats.org/officeDocument/2006/relationships/diagramColors" Target="../diagrams/colors3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7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chart" Target="../charts/char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chart" Target="../charts/char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4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5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6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26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3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220F4F2-DD8C-43E4-A20C-1432B28D3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169112" y="0"/>
            <a:ext cx="7131392" cy="1421765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8E8A9D6-CDA8-4481-9AC0-FEC747F443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33" y="0"/>
            <a:ext cx="4769355" cy="1421765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087" y="4670425"/>
            <a:ext cx="13572916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" name="Объект 78"/>
          <p:cNvGraphicFramePr>
            <a:graphicFrameLocks noChangeAspect="1"/>
          </p:cNvGraphicFramePr>
          <p:nvPr/>
        </p:nvGraphicFramePr>
        <p:xfrm>
          <a:off x="15570691" y="709888"/>
          <a:ext cx="5888212" cy="1840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64" name="CorelDRAW" r:id="rId3" imgW="10397247" imgH="3249193" progId="CorelDraw.Graphic.19">
                  <p:embed/>
                </p:oleObj>
              </mc:Choice>
              <mc:Fallback>
                <p:oleObj name="CorelDRAW" r:id="rId3" imgW="10397247" imgH="3249193" progId="CorelDraw.Graphic.19">
                  <p:embed/>
                  <p:pic>
                    <p:nvPicPr>
                      <p:cNvPr id="79" name="Объект 7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70691" y="709888"/>
                        <a:ext cx="5888212" cy="1840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68584" y="479425"/>
            <a:ext cx="10707903" cy="1472711"/>
          </a:xfrm>
        </p:spPr>
        <p:txBody>
          <a:bodyPr/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ПОДДЕРЖКА ЛПХ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436035" y="1787238"/>
            <a:ext cx="12572999" cy="1231106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rgbClr val="62887D"/>
                </a:solidFill>
                <a:latin typeface="Century Gothic" panose="020B0502020202020204" pitchFamily="34" charset="0"/>
              </a:rPr>
              <a:t>СОДЕРЖАНИЕ ДОЙНЫХ КОРОВ, КОЗОМАТОК </a:t>
            </a:r>
          </a:p>
          <a:p>
            <a:pPr algn="ctr"/>
            <a:r>
              <a:rPr lang="ru-RU" sz="4000" dirty="0">
                <a:solidFill>
                  <a:srgbClr val="62887D"/>
                </a:solidFill>
                <a:latin typeface="Century Gothic" panose="020B0502020202020204" pitchFamily="34" charset="0"/>
              </a:rPr>
              <a:t>И КОЗОЧЕК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55687" y="3554512"/>
            <a:ext cx="22631400" cy="646331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457200" indent="-457200">
              <a:buFont typeface="Calibri" panose="020F0502020204030204" pitchFamily="34" charset="0"/>
              <a:buChar char="‒"/>
            </a:pPr>
            <a:r>
              <a:rPr lang="ru-RU" sz="3600" dirty="0">
                <a:latin typeface="Century Gothic" panose="020B0502020202020204" pitchFamily="34" charset="0"/>
              </a:rPr>
              <a:t>гражданину, ведущему ЛПХ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4574" y="5535712"/>
            <a:ext cx="2355691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Calibri" panose="020F0502020204030204" pitchFamily="34" charset="0"/>
              <a:buChar char="‒"/>
            </a:pPr>
            <a:r>
              <a:rPr lang="ru-RU" sz="3600" b="1" dirty="0">
                <a:latin typeface="Century Gothic" panose="020B0502020202020204" pitchFamily="34" charset="0"/>
              </a:rPr>
              <a:t>земельный участок </a:t>
            </a:r>
            <a:r>
              <a:rPr lang="ru-RU" sz="3600" dirty="0">
                <a:latin typeface="Century Gothic" panose="020B0502020202020204" pitchFamily="34" charset="0"/>
              </a:rPr>
              <a:t>с видом разрешенного использования для ведения ЛПХ (собственность и (или) иное право владения); </a:t>
            </a:r>
          </a:p>
          <a:p>
            <a:pPr marL="571500" indent="-571500">
              <a:buFont typeface="Calibri" panose="020F0502020204030204" pitchFamily="34" charset="0"/>
              <a:buChar char="‒"/>
            </a:pPr>
            <a:r>
              <a:rPr lang="ru-RU" sz="3600" b="1" dirty="0">
                <a:latin typeface="Century Gothic" panose="020B0502020202020204" pitchFamily="34" charset="0"/>
              </a:rPr>
              <a:t>гражданство</a:t>
            </a:r>
            <a:r>
              <a:rPr lang="ru-RU" sz="3600" dirty="0">
                <a:latin typeface="Century Gothic" panose="020B0502020202020204" pitchFamily="34" charset="0"/>
              </a:rPr>
              <a:t> Российской Федерации;</a:t>
            </a:r>
          </a:p>
          <a:p>
            <a:pPr marL="571500" indent="-571500">
              <a:buFont typeface="Calibri" panose="020F0502020204030204" pitchFamily="34" charset="0"/>
              <a:buChar char="‒"/>
            </a:pPr>
            <a:r>
              <a:rPr lang="ru-RU" sz="3600" dirty="0">
                <a:latin typeface="Century Gothic" panose="020B0502020202020204" pitchFamily="34" charset="0"/>
              </a:rPr>
              <a:t>наличие </a:t>
            </a:r>
            <a:r>
              <a:rPr lang="ru-RU" sz="3600" b="1" dirty="0">
                <a:latin typeface="Century Gothic" panose="020B0502020202020204" pitchFamily="34" charset="0"/>
              </a:rPr>
              <a:t>поголовья </a:t>
            </a:r>
            <a:r>
              <a:rPr lang="ru-RU" sz="3600" dirty="0">
                <a:latin typeface="Century Gothic" panose="020B0502020202020204" pitchFamily="34" charset="0"/>
              </a:rPr>
              <a:t>дойных коров, </a:t>
            </a:r>
            <a:r>
              <a:rPr lang="ru-RU" sz="3600" dirty="0" err="1">
                <a:latin typeface="Century Gothic" panose="020B0502020202020204" pitchFamily="34" charset="0"/>
              </a:rPr>
              <a:t>козоматок</a:t>
            </a:r>
            <a:r>
              <a:rPr lang="ru-RU" sz="3600" dirty="0">
                <a:latin typeface="Century Gothic" panose="020B0502020202020204" pitchFamily="34" charset="0"/>
              </a:rPr>
              <a:t> и козочек старше одного года согласно записи в электронной </a:t>
            </a:r>
            <a:r>
              <a:rPr lang="ru-RU" sz="3600" b="1" dirty="0" err="1">
                <a:latin typeface="Century Gothic" panose="020B0502020202020204" pitchFamily="34" charset="0"/>
              </a:rPr>
              <a:t>похозяйственной</a:t>
            </a:r>
            <a:r>
              <a:rPr lang="ru-RU" sz="3600" b="1" dirty="0">
                <a:latin typeface="Century Gothic" panose="020B0502020202020204" pitchFamily="34" charset="0"/>
              </a:rPr>
              <a:t> книге </a:t>
            </a:r>
            <a:r>
              <a:rPr lang="ru-RU" sz="3600" dirty="0">
                <a:latin typeface="Century Gothic" panose="020B0502020202020204" pitchFamily="34" charset="0"/>
              </a:rPr>
              <a:t>учета ЛПХ по состоянию на 1 января текущего финансового года;</a:t>
            </a:r>
          </a:p>
          <a:p>
            <a:pPr marL="571500" indent="-571500">
              <a:buFont typeface="Calibri" panose="020F0502020204030204" pitchFamily="34" charset="0"/>
              <a:buChar char="‒"/>
            </a:pPr>
            <a:r>
              <a:rPr lang="ru-RU" sz="3600" dirty="0">
                <a:latin typeface="Century Gothic" panose="020B0502020202020204" pitchFamily="34" charset="0"/>
              </a:rPr>
              <a:t>наличие </a:t>
            </a:r>
            <a:r>
              <a:rPr lang="ru-RU" sz="3600" b="1" dirty="0">
                <a:latin typeface="Century Gothic" panose="020B0502020202020204" pitchFamily="34" charset="0"/>
              </a:rPr>
              <a:t>договора на оказание платных ветеринарных услуг </a:t>
            </a:r>
            <a:r>
              <a:rPr lang="ru-RU" sz="3600" dirty="0">
                <a:latin typeface="Century Gothic" panose="020B0502020202020204" pitchFamily="34" charset="0"/>
              </a:rPr>
              <a:t>в текущем финансовом году, подтверждающего полную оплату весенних и осенних ветеринарно-профилактических мероприятий, проводимых в отношении дойных коров;</a:t>
            </a:r>
          </a:p>
          <a:p>
            <a:pPr marL="571500" indent="-571500">
              <a:buFont typeface="Calibri" panose="020F0502020204030204" pitchFamily="34" charset="0"/>
              <a:buChar char="‒"/>
            </a:pPr>
            <a:r>
              <a:rPr lang="ru-RU" sz="3600" dirty="0">
                <a:latin typeface="Century Gothic" panose="020B0502020202020204" pitchFamily="34" charset="0"/>
              </a:rPr>
              <a:t>регистрация в электронной </a:t>
            </a:r>
            <a:r>
              <a:rPr lang="ru-RU" sz="3600" b="1" dirty="0" err="1">
                <a:latin typeface="Century Gothic" panose="020B0502020202020204" pitchFamily="34" charset="0"/>
              </a:rPr>
              <a:t>похозяйственной</a:t>
            </a:r>
            <a:r>
              <a:rPr lang="ru-RU" sz="3600" b="1" dirty="0">
                <a:latin typeface="Century Gothic" panose="020B0502020202020204" pitchFamily="34" charset="0"/>
              </a:rPr>
              <a:t> книге </a:t>
            </a:r>
            <a:r>
              <a:rPr lang="ru-RU" sz="3600" dirty="0">
                <a:latin typeface="Century Gothic" panose="020B0502020202020204" pitchFamily="34" charset="0"/>
              </a:rPr>
              <a:t>учета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55687" y="4545112"/>
            <a:ext cx="4466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Century Gothic" panose="020B0502020202020204" pitchFamily="34" charset="0"/>
              </a:rPr>
              <a:t>КРИТЕРИИ ОТБОРА:</a:t>
            </a:r>
          </a:p>
        </p:txBody>
      </p:sp>
    </p:spTree>
    <p:extLst>
      <p:ext uri="{BB962C8B-B14F-4D97-AF65-F5344CB8AC3E}">
        <p14:creationId xmlns:p14="http://schemas.microsoft.com/office/powerpoint/2010/main" val="2916495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" name="Объект 78"/>
          <p:cNvGraphicFramePr>
            <a:graphicFrameLocks noChangeAspect="1"/>
          </p:cNvGraphicFramePr>
          <p:nvPr/>
        </p:nvGraphicFramePr>
        <p:xfrm>
          <a:off x="15570691" y="709888"/>
          <a:ext cx="5888212" cy="1840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88" name="CorelDRAW" r:id="rId3" imgW="10397247" imgH="3249193" progId="CorelDraw.Graphic.19">
                  <p:embed/>
                </p:oleObj>
              </mc:Choice>
              <mc:Fallback>
                <p:oleObj name="CorelDRAW" r:id="rId3" imgW="10397247" imgH="3249193" progId="CorelDraw.Graphic.19">
                  <p:embed/>
                  <p:pic>
                    <p:nvPicPr>
                      <p:cNvPr id="79" name="Объект 7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70691" y="709888"/>
                        <a:ext cx="5888212" cy="1840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68584" y="479425"/>
            <a:ext cx="10707903" cy="1472711"/>
          </a:xfrm>
        </p:spPr>
        <p:txBody>
          <a:bodyPr/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ПОДДЕРЖКА ЛПХ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436035" y="1848489"/>
            <a:ext cx="12572999" cy="615553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62887D"/>
                </a:solidFill>
                <a:latin typeface="Century Gothic" panose="020B0502020202020204" pitchFamily="34" charset="0"/>
              </a:rPr>
              <a:t>СОДЕРЖАНИЕ КОБЫЛ СТАРШЕ 3-Х ЛЕТ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06564" y="2536825"/>
            <a:ext cx="14332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62887D"/>
                </a:solidFill>
                <a:latin typeface="Century Gothic" panose="020B0502020202020204" pitchFamily="34" charset="0"/>
              </a:rPr>
              <a:t>СОЦИАЛЬНЫЙ КОНТРАКТ КАК СОДЕЙСТВИЕ В ВЕДЕНИИ ЛПХ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39840" y="3832225"/>
            <a:ext cx="18713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Century Gothic" panose="020B0502020202020204" pitchFamily="34" charset="0"/>
              </a:rPr>
              <a:t>РАЗМЕР СУБСИДИИ: </a:t>
            </a:r>
            <a:r>
              <a:rPr lang="ru-RU" sz="3600" dirty="0">
                <a:latin typeface="Century Gothic" panose="020B0502020202020204" pitchFamily="34" charset="0"/>
              </a:rPr>
              <a:t>200 тыс. рублей (размеры установлены с 1 июля 2022 года)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7004" y="5494516"/>
            <a:ext cx="2343208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Calibri" panose="020F0502020204030204" pitchFamily="34" charset="0"/>
              <a:buChar char="‒"/>
            </a:pPr>
            <a:r>
              <a:rPr lang="ru-RU" sz="3600" dirty="0">
                <a:latin typeface="Century Gothic" panose="020B0502020202020204" pitchFamily="34" charset="0"/>
              </a:rPr>
              <a:t>заявление, подписанное каждым совершеннолетним членом семьи (либо письменное согласие на участие в программе)</a:t>
            </a:r>
          </a:p>
          <a:p>
            <a:pPr marL="571500" indent="-571500">
              <a:buFont typeface="Calibri" panose="020F0502020204030204" pitchFamily="34" charset="0"/>
              <a:buChar char="‒"/>
            </a:pPr>
            <a:r>
              <a:rPr lang="ru-RU" sz="3600" dirty="0">
                <a:latin typeface="Century Gothic" panose="020B0502020202020204" pitchFamily="34" charset="0"/>
              </a:rPr>
              <a:t>паспорта, свидетельства о рождении, свидетельства о браке;</a:t>
            </a:r>
          </a:p>
          <a:p>
            <a:pPr marL="571500" indent="-571500">
              <a:buFont typeface="Calibri" panose="020F0502020204030204" pitchFamily="34" charset="0"/>
              <a:buChar char="‒"/>
            </a:pPr>
            <a:r>
              <a:rPr lang="ru-RU" sz="3600" dirty="0">
                <a:latin typeface="Century Gothic" panose="020B0502020202020204" pitchFamily="34" charset="0"/>
              </a:rPr>
              <a:t>справки о постановке на учет в ОСЗН (при наличии);</a:t>
            </a:r>
          </a:p>
          <a:p>
            <a:pPr marL="571500" indent="-571500">
              <a:buFont typeface="Calibri" panose="020F0502020204030204" pitchFamily="34" charset="0"/>
              <a:buChar char="‒"/>
            </a:pPr>
            <a:r>
              <a:rPr lang="ru-RU" sz="3600" dirty="0">
                <a:latin typeface="Century Gothic" panose="020B0502020202020204" pitchFamily="34" charset="0"/>
              </a:rPr>
              <a:t>справку о работе по бессрочному или срочному трудовому договору;</a:t>
            </a:r>
          </a:p>
          <a:p>
            <a:pPr marL="571500" indent="-571500">
              <a:buFont typeface="Calibri" panose="020F0502020204030204" pitchFamily="34" charset="0"/>
              <a:buChar char="‒"/>
            </a:pPr>
            <a:r>
              <a:rPr lang="ru-RU" sz="3600" dirty="0">
                <a:latin typeface="Century Gothic" panose="020B0502020202020204" pitchFamily="34" charset="0"/>
              </a:rPr>
              <a:t>справку о заработной плате 2-НДФЛ, справку о размере пенсий и пособий по безработице либо аналогичный документ из налогового органа (документы предоставляются по каждому совершеннолетнему члену семьи);</a:t>
            </a:r>
          </a:p>
          <a:p>
            <a:pPr marL="571500" indent="-571500">
              <a:buFont typeface="Calibri" panose="020F0502020204030204" pitchFamily="34" charset="0"/>
              <a:buChar char="‒"/>
            </a:pPr>
            <a:r>
              <a:rPr lang="ru-RU" sz="3600" dirty="0">
                <a:latin typeface="Century Gothic" panose="020B0502020202020204" pitchFamily="34" charset="0"/>
              </a:rPr>
              <a:t>справки об инвалидности (при наличии);</a:t>
            </a:r>
          </a:p>
          <a:p>
            <a:pPr marL="571500" indent="-571500">
              <a:buFont typeface="Calibri" panose="020F0502020204030204" pitchFamily="34" charset="0"/>
              <a:buChar char="‒"/>
            </a:pPr>
            <a:r>
              <a:rPr lang="ru-RU" sz="3600" dirty="0">
                <a:latin typeface="Century Gothic" panose="020B0502020202020204" pitchFamily="34" charset="0"/>
              </a:rPr>
              <a:t>документы, подтверждающие состав обязательных расходов (услуги ЖКХ, транспортные расходы и т. д.);</a:t>
            </a:r>
          </a:p>
          <a:p>
            <a:pPr marL="571500" indent="-571500">
              <a:buFont typeface="Calibri" panose="020F0502020204030204" pitchFamily="34" charset="0"/>
              <a:buChar char="‒"/>
            </a:pPr>
            <a:r>
              <a:rPr lang="ru-RU" sz="3600" dirty="0">
                <a:latin typeface="Century Gothic" panose="020B0502020202020204" pitchFamily="34" charset="0"/>
              </a:rPr>
              <a:t>иные бланки и формы, предусмотренные законом субъекта РФ.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39840" y="4709894"/>
            <a:ext cx="6979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Century Gothic" panose="020B0502020202020204" pitchFamily="34" charset="0"/>
              </a:rPr>
              <a:t>НЕОБХОДИМЫЕ ДОКУМЕНТЫ:</a:t>
            </a:r>
          </a:p>
        </p:txBody>
      </p:sp>
    </p:spTree>
    <p:extLst>
      <p:ext uri="{BB962C8B-B14F-4D97-AF65-F5344CB8AC3E}">
        <p14:creationId xmlns:p14="http://schemas.microsoft.com/office/powerpoint/2010/main" val="2808200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9087" y="312872"/>
            <a:ext cx="10896600" cy="1472711"/>
          </a:xfrm>
        </p:spPr>
        <p:txBody>
          <a:bodyPr/>
          <a:lstStyle/>
          <a:p>
            <a:r>
              <a:rPr lang="ru-RU" dirty="0">
                <a:latin typeface="Century Gothic" panose="020B0502020202020204" pitchFamily="34" charset="0"/>
              </a:rPr>
              <a:t>ПОДДЕРЖКА ЛПХ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865687" y="1704332"/>
            <a:ext cx="12388786" cy="1231106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62887D"/>
                </a:solidFill>
                <a:latin typeface="Century Gothic" panose="020B0502020202020204" pitchFamily="34" charset="0"/>
              </a:rPr>
              <a:t>Субсидии на стимулирование реализации картофеля и овощей открытого грунта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1131887" y="3451225"/>
            <a:ext cx="23774400" cy="5539978"/>
          </a:xfrm>
        </p:spPr>
        <p:txBody>
          <a:bodyPr/>
          <a:lstStyle/>
          <a:p>
            <a:pPr algn="l"/>
            <a:r>
              <a:rPr lang="ru-RU" sz="3600" b="1" dirty="0">
                <a:latin typeface="Century Gothic" panose="020B0502020202020204" pitchFamily="34" charset="0"/>
              </a:rPr>
              <a:t>КРИТЕРИИ ОТБОРА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>
                <a:latin typeface="Century Gothic" panose="020B0502020202020204" pitchFamily="34" charset="0"/>
              </a:rPr>
              <a:t>ведение деятельности на территории РТ и уплата налогов в бюджет РТ;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>
                <a:latin typeface="Century Gothic" panose="020B0502020202020204" pitchFamily="34" charset="0"/>
              </a:rPr>
              <a:t>применение налогового режима, подтвержденного справкой налогового органа, о постановке на учет (снятии с учета) физлица в качестве плательщика НПД;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>
                <a:latin typeface="Century Gothic" panose="020B0502020202020204" pitchFamily="34" charset="0"/>
              </a:rPr>
              <a:t>представление выписки из </a:t>
            </a:r>
            <a:r>
              <a:rPr lang="ru-RU" sz="3600" dirty="0" err="1">
                <a:latin typeface="Century Gothic" panose="020B0502020202020204" pitchFamily="34" charset="0"/>
              </a:rPr>
              <a:t>похозяйственной</a:t>
            </a:r>
            <a:r>
              <a:rPr lang="ru-RU" sz="3600" dirty="0">
                <a:latin typeface="Century Gothic" panose="020B0502020202020204" pitchFamily="34" charset="0"/>
              </a:rPr>
              <a:t> книги, подтверждающей ведение производственной деятельности в ЛПХ не менее чем в течение 12 месяцев, предшествующих году предоставления субсидии;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>
                <a:latin typeface="Century Gothic" panose="020B0502020202020204" pitchFamily="34" charset="0"/>
              </a:rPr>
              <a:t>наличие земельного участка с видом разрешенного использования для ведения ЛПХ, принадлежащего на праве собственности и (или) ином праве.</a:t>
            </a:r>
          </a:p>
          <a:p>
            <a:endParaRPr lang="ru-RU" sz="3600" dirty="0"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2401" y="8709025"/>
            <a:ext cx="23774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Субсидия</a:t>
            </a:r>
            <a:r>
              <a:rPr lang="ru-RU" sz="36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предоставляется на возмещение части затрат: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на производство картофеля и овощей открытого грунта - по ставке на 1 тонну реализованных юридическим лицам картофеля -</a:t>
            </a:r>
            <a:r>
              <a:rPr lang="ru-RU" sz="3600" dirty="0">
                <a:latin typeface="Century Gothic" panose="020B0502020202020204" pitchFamily="34" charset="0"/>
              </a:rPr>
              <a:t>ставка субсидии на 1 тонну реализованного картофеля в размере </a:t>
            </a:r>
            <a:r>
              <a:rPr lang="ru-RU" sz="3600" b="1" dirty="0">
                <a:latin typeface="Century Gothic" panose="020B0502020202020204" pitchFamily="34" charset="0"/>
              </a:rPr>
              <a:t>9,0 </a:t>
            </a:r>
            <a:r>
              <a:rPr lang="ru-RU" sz="3600" b="1" dirty="0" err="1">
                <a:latin typeface="Century Gothic" panose="020B0502020202020204" pitchFamily="34" charset="0"/>
              </a:rPr>
              <a:t>тыс.рублей</a:t>
            </a:r>
            <a:r>
              <a:rPr lang="ru-RU" sz="3600" dirty="0">
                <a:latin typeface="Century Gothic" panose="020B0502020202020204" pitchFamily="34" charset="0"/>
              </a:rPr>
              <a:t>;</a:t>
            </a:r>
            <a:endParaRPr lang="ru-RU" sz="3600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на производство  овощей открытого грунта  -по ставке </a:t>
            </a:r>
            <a:r>
              <a:rPr lang="ru-RU" sz="3600" dirty="0">
                <a:latin typeface="Century Gothic" panose="020B0502020202020204" pitchFamily="34" charset="0"/>
              </a:rPr>
              <a:t>на 1 тонну реализованных овощей открытого грунта в размере </a:t>
            </a:r>
            <a:r>
              <a:rPr lang="ru-RU" sz="3600" b="1" dirty="0">
                <a:latin typeface="Century Gothic" panose="020B0502020202020204" pitchFamily="34" charset="0"/>
              </a:rPr>
              <a:t>10,0 </a:t>
            </a:r>
            <a:r>
              <a:rPr lang="ru-RU" sz="3600" b="1" dirty="0" err="1">
                <a:latin typeface="Century Gothic" panose="020B0502020202020204" pitchFamily="34" charset="0"/>
              </a:rPr>
              <a:t>тыс.рублей</a:t>
            </a:r>
            <a:r>
              <a:rPr lang="ru-RU" sz="3600" dirty="0">
                <a:latin typeface="Century Gothic" panose="020B0502020202020204" pitchFamily="34" charset="0"/>
              </a:rPr>
              <a:t>.</a:t>
            </a: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4453368"/>
              </p:ext>
            </p:extLst>
          </p:nvPr>
        </p:nvGraphicFramePr>
        <p:xfrm>
          <a:off x="17787873" y="564714"/>
          <a:ext cx="5888212" cy="1840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0" name="CorelDRAW" r:id="rId3" imgW="10397247" imgH="3249193" progId="CorelDraw.Graphic.19">
                  <p:embed/>
                </p:oleObj>
              </mc:Choice>
              <mc:Fallback>
                <p:oleObj name="CorelDRAW" r:id="rId3" imgW="10397247" imgH="3249193" progId="CorelDraw.Graphic.19">
                  <p:embed/>
                  <p:pic>
                    <p:nvPicPr>
                      <p:cNvPr id="79" name="Объект 7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87873" y="564714"/>
                        <a:ext cx="5888212" cy="1840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4530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" name="Объект 78"/>
          <p:cNvGraphicFramePr>
            <a:graphicFrameLocks noChangeAspect="1"/>
          </p:cNvGraphicFramePr>
          <p:nvPr/>
        </p:nvGraphicFramePr>
        <p:xfrm>
          <a:off x="15570691" y="709888"/>
          <a:ext cx="5888212" cy="1840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37" name="CorelDRAW" r:id="rId3" imgW="10397247" imgH="3249193" progId="CorelDraw.Graphic.19">
                  <p:embed/>
                </p:oleObj>
              </mc:Choice>
              <mc:Fallback>
                <p:oleObj name="CorelDRAW" r:id="rId3" imgW="10397247" imgH="3249193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70691" y="709888"/>
                        <a:ext cx="5888212" cy="1840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23746" y="479425"/>
            <a:ext cx="12767476" cy="2108653"/>
          </a:xfrm>
        </p:spPr>
        <p:txBody>
          <a:bodyPr/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ГРАНТ АГРОСТАРТАП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2198687" y="1664748"/>
            <a:ext cx="13192535" cy="923330"/>
          </a:xfrm>
        </p:spPr>
        <p:txBody>
          <a:bodyPr/>
          <a:lstStyle/>
          <a:p>
            <a:pPr algn="ctr"/>
            <a:r>
              <a:rPr lang="ru-RU" sz="6000" b="1" dirty="0">
                <a:solidFill>
                  <a:srgbClr val="62887D"/>
                </a:solidFill>
                <a:latin typeface="Century Gothic" panose="020B0502020202020204" pitchFamily="34" charset="0"/>
              </a:rPr>
              <a:t>ДЛЯ КФХ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131887" y="2917825"/>
            <a:ext cx="23164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>
                <a:latin typeface="Century Gothic" panose="020B0502020202020204" pitchFamily="34" charset="0"/>
                <a:cs typeface="Arial" panose="020B0604020202020204" pitchFamily="34" charset="0"/>
              </a:rPr>
              <a:t>*</a:t>
            </a:r>
            <a:r>
              <a:rPr lang="ru-RU" sz="3600" b="1" i="1" dirty="0">
                <a:latin typeface="Century Gothic" panose="020B0502020202020204" pitchFamily="34" charset="0"/>
                <a:cs typeface="Arial" panose="020B0604020202020204" pitchFamily="34" charset="0"/>
              </a:rPr>
              <a:t>порядок на 2024 год находится на утверждении, пока не принят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600" dirty="0">
                <a:latin typeface="Century Gothic" panose="020B0502020202020204" pitchFamily="34" charset="0"/>
                <a:cs typeface="Arial" panose="020B0604020202020204" pitchFamily="34" charset="0"/>
              </a:rPr>
              <a:t>на разведение КРС мясного и молочного направлений и на иные виды деятельности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600" dirty="0">
                <a:latin typeface="Century Gothic" panose="020B0502020202020204" pitchFamily="34" charset="0"/>
                <a:cs typeface="Arial" panose="020B0604020202020204" pitchFamily="34" charset="0"/>
              </a:rPr>
              <a:t>Суммы гранта и приоритетность направлений находится на утверждении</a:t>
            </a:r>
          </a:p>
          <a:p>
            <a:pPr algn="ctr"/>
            <a:r>
              <a:rPr lang="ru-RU" sz="3600" b="1" i="1" dirty="0">
                <a:latin typeface="Century Gothic" panose="020B0502020202020204" pitchFamily="34" charset="0"/>
                <a:cs typeface="Arial" panose="020B0604020202020204" pitchFamily="34" charset="0"/>
              </a:rPr>
              <a:t>10% собственные средства, 90% средства гранта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600" i="1" dirty="0">
                <a:latin typeface="Century Gothic" panose="020B0502020202020204" pitchFamily="34" charset="0"/>
                <a:cs typeface="Arial" panose="020B0604020202020204" pitchFamily="34" charset="0"/>
              </a:rPr>
              <a:t>размер 	гранта 	"Агростартап" не может быть менее 1,5 млн. рублей.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600" i="1" dirty="0">
                <a:latin typeface="Century Gothic" panose="020B0502020202020204" pitchFamily="34" charset="0"/>
                <a:cs typeface="Arial" panose="020B0604020202020204" pitchFamily="34" charset="0"/>
              </a:rPr>
              <a:t>В случае если заявителем на рассмотрение региональной конкурсной комиссии представлен проект создания и (или) развития хозяйства стоимостью менее 1,5 млн. рублей, такой проект создания  и (или) развития хозяйства региональной конкурсной комиссией не рассматривается</a:t>
            </a:r>
            <a:endParaRPr lang="ru-RU" sz="36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360487" y="9471026"/>
            <a:ext cx="22860000" cy="342899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vert="horz" wrap="square" lIns="163969" tIns="13970" rIns="78232" bIns="13970" spcCol="1270" anchor="t">
            <a:noAutofit/>
          </a:bodyPr>
          <a:lstStyle/>
          <a:p>
            <a:pPr marL="114300" lvl="1" indent="-114300" algn="just" defTabSz="622300">
              <a:lnSpc>
                <a:spcPct val="114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r>
              <a: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2800" kern="12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Осуществлять деятельность не менее 5 лет с даты получения гранта</a:t>
            </a:r>
          </a:p>
          <a:p>
            <a:pPr marL="114300" lvl="1" indent="-114300" algn="just" defTabSz="622300">
              <a:lnSpc>
                <a:spcPct val="114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r>
              <a: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2800" kern="12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Создать не менее 2 новых постоянных рабочих мест в случае если размер гранта составляет более 2 млн рублей,</a:t>
            </a:r>
            <a:r>
              <a:rPr lang="ru-RU" dirty="0"/>
              <a:t> </a:t>
            </a:r>
            <a:r>
              <a:rPr lang="ru-RU" sz="28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если сумма гранта составляет менее 2 млн рублей </a:t>
            </a:r>
            <a:r>
              <a:rPr lang="ru-RU" sz="2800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(при этом глава КФХ и (или) индивидуальный предприниматель учитываются в качестве новых постоянных работников), в сроки не позднее 18 месяцев со дня получения гранта-</a:t>
            </a:r>
            <a:r>
              <a:rPr lang="ru-RU" sz="28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возможный формат</a:t>
            </a:r>
          </a:p>
          <a:p>
            <a:pPr marL="114300" lvl="1" indent="-114300" algn="just" defTabSz="622300">
              <a:lnSpc>
                <a:spcPct val="114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r>
              <a: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2800" kern="12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Достигнуть значений показателей, предусмотренных проектом «</a:t>
            </a:r>
            <a:r>
              <a:rPr lang="ru-RU" sz="2800" kern="1200" dirty="0" err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Агростартап</a:t>
            </a:r>
            <a:r>
              <a:rPr lang="ru-RU" sz="2800" kern="12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»</a:t>
            </a:r>
          </a:p>
          <a:p>
            <a:pPr marL="114300" lvl="1" indent="-114300" algn="just" defTabSz="622300">
              <a:lnSpc>
                <a:spcPct val="114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r>
              <a: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2800" kern="12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Обеспечить увеличение производства с</a:t>
            </a:r>
            <a:r>
              <a: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/</a:t>
            </a:r>
            <a:r>
              <a:rPr lang="ru-RU" sz="2800" kern="12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х продукции</a:t>
            </a:r>
          </a:p>
          <a:p>
            <a:pPr marL="114300" lvl="1" indent="-114300" algn="just" defTabSz="622300">
              <a:lnSpc>
                <a:spcPct val="114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endParaRPr lang="ru-RU" sz="2800" kern="12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360487" y="7566026"/>
            <a:ext cx="22936200" cy="1905000"/>
          </a:xfrm>
          <a:prstGeom prst="roundRect">
            <a:avLst/>
          </a:prstGeom>
          <a:solidFill>
            <a:srgbClr val="6288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sp>
        <p:nvSpPr>
          <p:cNvPr id="23" name="TextBox 22"/>
          <p:cNvSpPr txBox="1"/>
          <p:nvPr/>
        </p:nvSpPr>
        <p:spPr>
          <a:xfrm>
            <a:off x="1589087" y="7771887"/>
            <a:ext cx="22936199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ЗАЯВИТЕЛЬ ОБЯЗУЕТСЯ:</a:t>
            </a:r>
          </a:p>
          <a:p>
            <a:r>
              <a:rPr lang="ru-RU" sz="3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 течение 30 дней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осуществить государственную регистрацию КФХ или зарегистрироваться в качестве ИП, основным видом деятельности которого является и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производство или переработка сельхозпродукции</a:t>
            </a:r>
          </a:p>
        </p:txBody>
      </p:sp>
    </p:spTree>
    <p:extLst>
      <p:ext uri="{BB962C8B-B14F-4D97-AF65-F5344CB8AC3E}">
        <p14:creationId xmlns:p14="http://schemas.microsoft.com/office/powerpoint/2010/main" val="84405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" name="Объект 78"/>
          <p:cNvGraphicFramePr>
            <a:graphicFrameLocks noChangeAspect="1"/>
          </p:cNvGraphicFramePr>
          <p:nvPr/>
        </p:nvGraphicFramePr>
        <p:xfrm>
          <a:off x="15570691" y="709888"/>
          <a:ext cx="5888212" cy="1840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01" name="CorelDRAW" r:id="rId3" imgW="10397247" imgH="3249193" progId="CorelDraw.Graphic.19">
                  <p:embed/>
                </p:oleObj>
              </mc:Choice>
              <mc:Fallback>
                <p:oleObj name="CorelDRAW" r:id="rId3" imgW="10397247" imgH="3249193" progId="CorelDraw.Graphic.19">
                  <p:embed/>
                  <p:pic>
                    <p:nvPicPr>
                      <p:cNvPr id="79" name="Объект 7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70691" y="709888"/>
                        <a:ext cx="5888212" cy="1840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23746" y="479425"/>
            <a:ext cx="12767476" cy="2108653"/>
          </a:xfrm>
        </p:spPr>
        <p:txBody>
          <a:bodyPr/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ГРАНТ АГРОСТАРТАП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1105875" y="1664748"/>
            <a:ext cx="4285347" cy="923330"/>
          </a:xfrm>
        </p:spPr>
        <p:txBody>
          <a:bodyPr/>
          <a:lstStyle/>
          <a:p>
            <a:pPr algn="ctr"/>
            <a:r>
              <a:rPr lang="ru-RU" sz="6000" b="1" dirty="0">
                <a:solidFill>
                  <a:srgbClr val="62887D"/>
                </a:solidFill>
                <a:latin typeface="Century Gothic" panose="020B0502020202020204" pitchFamily="34" charset="0"/>
              </a:rPr>
              <a:t>ДЛЯ КФХ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27087" y="2384426"/>
            <a:ext cx="24231600" cy="10226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Century Gothic" panose="020B0502020202020204" pitchFamily="34" charset="0"/>
              </a:rPr>
              <a:t>Средства гранта направляются на осуществление следующих расходов </a:t>
            </a:r>
            <a:r>
              <a:rPr lang="ru-RU" dirty="0"/>
              <a:t>: </a:t>
            </a:r>
          </a:p>
          <a:p>
            <a:pPr indent="-457200" algn="just" defTabSz="622300">
              <a:lnSpc>
                <a:spcPct val="114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r>
              <a:rPr lang="ru-RU" sz="2400" dirty="0">
                <a:latin typeface="Century Gothic" panose="020B0502020202020204" pitchFamily="34" charset="0"/>
                <a:cs typeface="Arial" panose="020B0604020202020204" pitchFamily="34" charset="0"/>
              </a:rPr>
              <a:t>а) приобретение земельных участков из земель сельскохозяйственного назначения для осуществления деятельности с целью производства и (или) переработки сельскохозяйственной продукции в рамках реализации проекта «Агростартап»; </a:t>
            </a:r>
          </a:p>
          <a:p>
            <a:pPr indent="-457200" algn="just" defTabSz="622300">
              <a:lnSpc>
                <a:spcPct val="114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r>
              <a:rPr lang="ru-RU" sz="2400" dirty="0">
                <a:latin typeface="Century Gothic" panose="020B0502020202020204" pitchFamily="34" charset="0"/>
                <a:cs typeface="Arial" panose="020B0604020202020204" pitchFamily="34" charset="0"/>
              </a:rPr>
              <a:t>б) разработка проектной документации для строительства или реконструкции производственных и складских зданий, объектов, предназначенных для производства, хранения и переработки сельскохозяйственной продукции; </a:t>
            </a:r>
          </a:p>
          <a:p>
            <a:pPr indent="-457200" algn="just" defTabSz="622300">
              <a:lnSpc>
                <a:spcPct val="114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r>
              <a:rPr lang="ru-RU" sz="2400" dirty="0">
                <a:latin typeface="Century Gothic" panose="020B0502020202020204" pitchFamily="34" charset="0"/>
                <a:cs typeface="Arial" panose="020B0604020202020204" pitchFamily="34" charset="0"/>
              </a:rPr>
              <a:t>в) приобретение, строительство, ремонт, модернизацию и (или) переустройство производственных и складских зданий, помещений, пристроек и сооружений, необходимых для производства, хранения и переработки сельскохозяйственной продукции, включая ограждения, предусмотренные для выпаса и выгула сельскохозяйственных животных, и ограждения плодово-ягодных насаждений; </a:t>
            </a:r>
          </a:p>
          <a:p>
            <a:pPr indent="-457200" algn="just" defTabSz="622300">
              <a:lnSpc>
                <a:spcPct val="114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r>
              <a:rPr lang="ru-RU" sz="2400" dirty="0">
                <a:latin typeface="Century Gothic" panose="020B0502020202020204" pitchFamily="34" charset="0"/>
                <a:cs typeface="Arial" panose="020B0604020202020204" pitchFamily="34" charset="0"/>
              </a:rPr>
              <a:t>г) подключение производственных и складских зданий, помещений, пристроек и (или) сооружений, необходимых для производства, хранения и переработки сельскохозяйственной продукции, к электрическим, водо-, газо- и теплопроводным сетям, в том числе автономным; </a:t>
            </a:r>
          </a:p>
          <a:p>
            <a:pPr indent="-457200" algn="just" defTabSz="622300">
              <a:lnSpc>
                <a:spcPct val="114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r>
              <a:rPr lang="ru-RU" sz="2400" dirty="0">
                <a:latin typeface="Century Gothic" panose="020B0502020202020204" pitchFamily="34" charset="0"/>
                <a:cs typeface="Arial" panose="020B0604020202020204" pitchFamily="34" charset="0"/>
              </a:rPr>
              <a:t>д) приобретение сельскохозяйственных животных (кроме свиней) и птицы; </a:t>
            </a:r>
          </a:p>
          <a:p>
            <a:pPr indent="-457200" algn="just" defTabSz="622300">
              <a:lnSpc>
                <a:spcPct val="114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r>
              <a:rPr lang="ru-RU" sz="2400" dirty="0">
                <a:latin typeface="Century Gothic" panose="020B0502020202020204" pitchFamily="34" charset="0"/>
                <a:cs typeface="Arial" panose="020B0604020202020204" pitchFamily="34" charset="0"/>
              </a:rPr>
              <a:t>е) приобретение рыбопосадочного материала; </a:t>
            </a:r>
          </a:p>
          <a:p>
            <a:pPr indent="-457200" algn="just" defTabSz="622300">
              <a:lnSpc>
                <a:spcPct val="114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r>
              <a:rPr lang="ru-RU" sz="2400" dirty="0">
                <a:latin typeface="Century Gothic" panose="020B0502020202020204" pitchFamily="34" charset="0"/>
                <a:cs typeface="Arial" panose="020B0604020202020204" pitchFamily="34" charset="0"/>
              </a:rPr>
              <a:t>ж) приобретение сельскохозяйственной техники, включая прицепное и навесное оборудование, грузового автомобильного транспорта, специализированного автомобильного транспорта для транспортировки сельскохозяйственной продукции и осуществления мобильной торговли, оборудования для производства, переработки и хранения сельскохозяйственной продукции (кроме оборудования, предназначенного для производства продукции свиноводства). Перечень указанной техники, оборудования и транспорта утверждается приказом Министерства; </a:t>
            </a:r>
          </a:p>
          <a:p>
            <a:pPr indent="-457200" algn="just" defTabSz="622300">
              <a:lnSpc>
                <a:spcPct val="114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r>
              <a:rPr lang="ru-RU" sz="2400" dirty="0">
                <a:latin typeface="Century Gothic" panose="020B0502020202020204" pitchFamily="34" charset="0"/>
                <a:cs typeface="Arial" panose="020B0604020202020204" pitchFamily="34" charset="0"/>
              </a:rPr>
              <a:t>з) приобретение посадочного материала для закладки многолетних насаждений, в том числе виноградников и земляники; </a:t>
            </a:r>
          </a:p>
          <a:p>
            <a:pPr indent="-457200" algn="just" defTabSz="622300">
              <a:lnSpc>
                <a:spcPct val="114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r>
              <a:rPr lang="ru-RU" sz="2400" dirty="0">
                <a:latin typeface="Century Gothic" panose="020B0502020202020204" pitchFamily="34" charset="0"/>
                <a:cs typeface="Arial" panose="020B0604020202020204" pitchFamily="34" charset="0"/>
              </a:rPr>
              <a:t>и) внесение не менее 25 процентов, но не более 50 процентов средств гранта в неделимый фонд сельскохозяйственного потребительского кооператива, членом которого является заявитель; </a:t>
            </a:r>
          </a:p>
          <a:p>
            <a:pPr indent="-457200" algn="just" defTabSz="622300">
              <a:lnSpc>
                <a:spcPct val="114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r>
              <a:rPr lang="ru-RU" sz="2400" dirty="0">
                <a:latin typeface="Century Gothic" panose="020B0502020202020204" pitchFamily="34" charset="0"/>
                <a:cs typeface="Arial" panose="020B0604020202020204" pitchFamily="34" charset="0"/>
              </a:rPr>
              <a:t>к) погашение основного долга по кредитам, полученным в российских кредитных организациях в течение срока освоения гранта на цели, указанные в подпунктах «а», «в», «ж» настоящего перечня, но не более 20 процентов стоимости проекта создания и (или) развития КФХ. </a:t>
            </a:r>
          </a:p>
          <a:p>
            <a:pPr indent="-457200" algn="just" defTabSz="622300">
              <a:lnSpc>
                <a:spcPct val="114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endParaRPr lang="ru-RU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9038887" y="9090026"/>
            <a:ext cx="5181600" cy="381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vert="horz" wrap="square" lIns="163969" tIns="13970" rIns="78232" bIns="13970" spcCol="1270" anchor="t">
            <a:noAutofit/>
          </a:bodyPr>
          <a:lstStyle/>
          <a:p>
            <a:pPr algn="just" defTabSz="622300">
              <a:lnSpc>
                <a:spcPct val="114000"/>
              </a:lnSpc>
              <a:spcBef>
                <a:spcPct val="0"/>
              </a:spcBef>
              <a:spcAft>
                <a:spcPct val="20000"/>
              </a:spcAft>
            </a:pPr>
            <a:endParaRPr lang="ru-RU" sz="2800" kern="12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103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551487" y="2764436"/>
            <a:ext cx="15079769" cy="1878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803" b="1" dirty="0">
                <a:solidFill>
                  <a:srgbClr val="FFC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УСЛОВИЯ ПРОЕКТИРУЕМОЙ МОЩНОСТИ</a:t>
            </a:r>
          </a:p>
          <a:p>
            <a:pPr algn="ctr"/>
            <a:r>
              <a:rPr lang="ru-RU" sz="5803" b="1" dirty="0">
                <a:solidFill>
                  <a:srgbClr val="FFC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ПО ПОГОЛОВЬЮ И ОБЪЕМУ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65287" y="5737225"/>
            <a:ext cx="21629935" cy="6598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245" indent="-59224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316" dirty="0">
                <a:latin typeface="Century Gothic" panose="020B0502020202020204" pitchFamily="34" charset="0"/>
                <a:cs typeface="Arial" panose="020B0604020202020204" pitchFamily="34" charset="0"/>
              </a:rPr>
              <a:t>Молочные фермы – не менее 40 голов ( не менее 180 тонн молока в год)</a:t>
            </a:r>
          </a:p>
          <a:p>
            <a:pPr marL="592245" indent="-59224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316" dirty="0">
                <a:latin typeface="Century Gothic" panose="020B0502020202020204" pitchFamily="34" charset="0"/>
                <a:cs typeface="Arial" panose="020B0604020202020204" pitchFamily="34" charset="0"/>
              </a:rPr>
              <a:t>Откорм КРС – не менее 80 голов ( не менее 19 тонн мяса в живом весе в год)</a:t>
            </a:r>
          </a:p>
          <a:p>
            <a:pPr marL="592245" indent="-59224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316" b="1" dirty="0">
                <a:latin typeface="Century Gothic" panose="020B0502020202020204" pitchFamily="34" charset="0"/>
                <a:cs typeface="Arial" panose="020B0604020202020204" pitchFamily="34" charset="0"/>
              </a:rPr>
              <a:t>Овцеводство- не менее 300 овец, в том числе не менее 100 овцематок (не менее 8 тонн мяса в живом весе)</a:t>
            </a:r>
          </a:p>
          <a:p>
            <a:pPr marL="592245" indent="-59224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316" dirty="0">
                <a:latin typeface="Century Gothic" panose="020B0502020202020204" pitchFamily="34" charset="0"/>
                <a:cs typeface="Arial" panose="020B0604020202020204" pitchFamily="34" charset="0"/>
              </a:rPr>
              <a:t>Дойные козы – не менее 80 голов (не менее 60 тонн молока в год)</a:t>
            </a:r>
          </a:p>
          <a:p>
            <a:pPr marL="592245" indent="-59224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316" b="1" dirty="0">
                <a:latin typeface="Century Gothic" panose="020B0502020202020204" pitchFamily="34" charset="0"/>
                <a:cs typeface="Arial" panose="020B0604020202020204" pitchFamily="34" charset="0"/>
              </a:rPr>
              <a:t>Конефермы – не менее 80 голов, в том числе не менее 32 конематок </a:t>
            </a:r>
            <a:br>
              <a:rPr lang="en-US" sz="3316" b="1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3316" b="1" dirty="0">
                <a:latin typeface="Century Gothic" panose="020B0502020202020204" pitchFamily="34" charset="0"/>
                <a:cs typeface="Arial" panose="020B0604020202020204" pitchFamily="34" charset="0"/>
              </a:rPr>
              <a:t>( не менее 5 тонн мяса в живом весе в год);</a:t>
            </a:r>
          </a:p>
          <a:p>
            <a:pPr marL="592245" indent="-59224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3316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ru-RU" sz="2487" dirty="0">
              <a:latin typeface="Century Gothic" panose="020B0502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3" y="2034445"/>
            <a:ext cx="3293756" cy="3293756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42137" y="217543"/>
          <a:ext cx="5888212" cy="1840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60" name="CorelDRAW" r:id="rId4" imgW="10397247" imgH="3249193" progId="CorelDraw.Graphic.19">
                  <p:embed/>
                </p:oleObj>
              </mc:Choice>
              <mc:Fallback>
                <p:oleObj name="CorelDRAW" r:id="rId4" imgW="10397247" imgH="3249193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137" y="217543"/>
                        <a:ext cx="5888212" cy="1840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0147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883728" y="294423"/>
            <a:ext cx="13435917" cy="1623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974" b="1" dirty="0">
                <a:solidFill>
                  <a:srgbClr val="FFC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УСЛОВИЯ ПРОЕКТИРУЕМОЙ МОЩНОСТИ</a:t>
            </a:r>
          </a:p>
          <a:p>
            <a:pPr algn="ctr"/>
            <a:r>
              <a:rPr lang="ru-RU" sz="4974" b="1" dirty="0">
                <a:solidFill>
                  <a:srgbClr val="FFC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ПО ПОГОЛОВЬЮ И ОБЪЕМУ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75460" y="5548281"/>
            <a:ext cx="21866357" cy="46847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92245" indent="-59224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316" dirty="0">
                <a:latin typeface="Century Gothic" panose="020B0502020202020204" pitchFamily="34" charset="0"/>
                <a:cs typeface="Arial" panose="020B0604020202020204" pitchFamily="34" charset="0"/>
              </a:rPr>
              <a:t>Птицефермы по выращиванию молодняка:</a:t>
            </a:r>
            <a:endParaRPr lang="en-US" sz="3316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3316" dirty="0">
                <a:latin typeface="Century Gothic" panose="020B0502020202020204" pitchFamily="34" charset="0"/>
                <a:cs typeface="Arial" panose="020B0604020202020204" pitchFamily="34" charset="0"/>
              </a:rPr>
              <a:t>    10 тысяч голов индеек (не менее 10 тонн)</a:t>
            </a:r>
            <a:br>
              <a:rPr lang="en-US" sz="3316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3316" dirty="0">
                <a:latin typeface="Century Gothic" panose="020B0502020202020204" pitchFamily="34" charset="0"/>
                <a:cs typeface="Arial" panose="020B0604020202020204" pitchFamily="34" charset="0"/>
              </a:rPr>
              <a:t>    10 тысяч голов бройлеров (не менее 3 тонн)</a:t>
            </a:r>
          </a:p>
          <a:p>
            <a:pPr>
              <a:lnSpc>
                <a:spcPct val="150000"/>
              </a:lnSpc>
            </a:pPr>
            <a:r>
              <a:rPr lang="ru-RU" sz="3316" dirty="0">
                <a:latin typeface="Century Gothic" panose="020B0502020202020204" pitchFamily="34" charset="0"/>
                <a:cs typeface="Arial" panose="020B0604020202020204" pitchFamily="34" charset="0"/>
              </a:rPr>
              <a:t>    12 тысяч кур-несушек (не менее 10 тонн)</a:t>
            </a:r>
          </a:p>
          <a:p>
            <a:pPr>
              <a:lnSpc>
                <a:spcPct val="150000"/>
              </a:lnSpc>
            </a:pPr>
            <a:r>
              <a:rPr lang="ru-RU" sz="3316" dirty="0">
                <a:latin typeface="Century Gothic" panose="020B0502020202020204" pitchFamily="34" charset="0"/>
                <a:cs typeface="Arial" panose="020B0604020202020204" pitchFamily="34" charset="0"/>
              </a:rPr>
              <a:t>    5 тысячи голов гусей (не менее 1,2 тонны) или 10 тысяч голов уток (не менее 3 тонн)</a:t>
            </a:r>
          </a:p>
          <a:p>
            <a:pPr algn="ctr">
              <a:lnSpc>
                <a:spcPct val="150000"/>
              </a:lnSpc>
            </a:pPr>
            <a:r>
              <a:rPr lang="ru-RU" sz="3316" dirty="0">
                <a:latin typeface="Century Gothic" panose="020B0502020202020204" pitchFamily="34" charset="0"/>
                <a:cs typeface="Arial" panose="020B0604020202020204" pitchFamily="34" charset="0"/>
              </a:rPr>
              <a:t>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54453" y="2472790"/>
            <a:ext cx="20585210" cy="3536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245" indent="-59224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316" dirty="0">
                <a:latin typeface="Century Gothic" panose="020B0502020202020204" pitchFamily="34" charset="0"/>
                <a:cs typeface="Arial" panose="020B0604020202020204" pitchFamily="34" charset="0"/>
              </a:rPr>
              <a:t>Птицефермы мясного направления:</a:t>
            </a:r>
          </a:p>
          <a:p>
            <a:pPr>
              <a:lnSpc>
                <a:spcPct val="150000"/>
              </a:lnSpc>
            </a:pPr>
            <a:r>
              <a:rPr lang="ru-RU" sz="3316" dirty="0">
                <a:latin typeface="Century Gothic" panose="020B0502020202020204" pitchFamily="34" charset="0"/>
                <a:cs typeface="Arial" panose="020B0604020202020204" pitchFamily="34" charset="0"/>
              </a:rPr>
              <a:t>     8 тысяч голов индеек (не менее 60 тонн)</a:t>
            </a:r>
          </a:p>
          <a:p>
            <a:pPr>
              <a:lnSpc>
                <a:spcPct val="150000"/>
              </a:lnSpc>
            </a:pPr>
            <a:r>
              <a:rPr lang="ru-RU" sz="3316" dirty="0">
                <a:latin typeface="Century Gothic" panose="020B0502020202020204" pitchFamily="34" charset="0"/>
                <a:cs typeface="Arial" panose="020B0604020202020204" pitchFamily="34" charset="0"/>
              </a:rPr>
              <a:t>    10 тысяч голов бройлеров (не менее 10 тонн)</a:t>
            </a:r>
          </a:p>
          <a:p>
            <a:pPr>
              <a:lnSpc>
                <a:spcPct val="150000"/>
              </a:lnSpc>
            </a:pPr>
            <a:r>
              <a:rPr lang="ru-RU" sz="3316" dirty="0">
                <a:latin typeface="Century Gothic" panose="020B0502020202020204" pitchFamily="34" charset="0"/>
                <a:cs typeface="Arial" panose="020B0604020202020204" pitchFamily="34" charset="0"/>
              </a:rPr>
              <a:t>     3 тысячи голов гусей (не менее 10 тонн) или 6 тысяч голов уток (не менее 12 тонн)</a:t>
            </a:r>
          </a:p>
          <a:p>
            <a:endParaRPr lang="ru-RU" sz="2487" dirty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559" y="9699625"/>
            <a:ext cx="25197641" cy="3664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245" indent="-59224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316" dirty="0">
                <a:latin typeface="Century Gothic" panose="020B0502020202020204" pitchFamily="34" charset="0"/>
                <a:cs typeface="Arial" panose="020B0604020202020204" pitchFamily="34" charset="0"/>
              </a:rPr>
              <a:t>Птицефермы яичного направления:</a:t>
            </a:r>
          </a:p>
          <a:p>
            <a:pPr>
              <a:lnSpc>
                <a:spcPct val="150000"/>
              </a:lnSpc>
            </a:pPr>
            <a:r>
              <a:rPr lang="ru-RU" sz="3316" dirty="0">
                <a:latin typeface="Century Gothic" panose="020B0502020202020204" pitchFamily="34" charset="0"/>
                <a:cs typeface="Arial" panose="020B0604020202020204" pitchFamily="34" charset="0"/>
              </a:rPr>
              <a:t>    10 тысяч кур-несушек (не менее 2,6 млн </a:t>
            </a:r>
            <a:r>
              <a:rPr lang="ru-RU" sz="3316" dirty="0" err="1">
                <a:latin typeface="Century Gothic" panose="020B0502020202020204" pitchFamily="34" charset="0"/>
                <a:cs typeface="Arial" panose="020B0604020202020204" pitchFamily="34" charset="0"/>
              </a:rPr>
              <a:t>шт</a:t>
            </a:r>
            <a:r>
              <a:rPr lang="ru-RU" sz="3316" dirty="0">
                <a:latin typeface="Century Gothic" panose="020B0502020202020204" pitchFamily="34" charset="0"/>
                <a:cs typeface="Arial" panose="020B0604020202020204" pitchFamily="34" charset="0"/>
              </a:rPr>
              <a:t> яиц)</a:t>
            </a:r>
          </a:p>
          <a:p>
            <a:pPr>
              <a:lnSpc>
                <a:spcPct val="150000"/>
              </a:lnSpc>
            </a:pPr>
            <a:r>
              <a:rPr lang="ru-RU" sz="3316" dirty="0">
                <a:latin typeface="Century Gothic" panose="020B0502020202020204" pitchFamily="34" charset="0"/>
                <a:cs typeface="Arial" panose="020B0604020202020204" pitchFamily="34" charset="0"/>
              </a:rPr>
              <a:t>    20 тысяч голов перепелов (не менее 5 млн </a:t>
            </a:r>
            <a:r>
              <a:rPr lang="ru-RU" sz="3316" dirty="0" err="1">
                <a:latin typeface="Century Gothic" panose="020B0502020202020204" pitchFamily="34" charset="0"/>
                <a:cs typeface="Arial" panose="020B0604020202020204" pitchFamily="34" charset="0"/>
              </a:rPr>
              <a:t>шт</a:t>
            </a:r>
            <a:r>
              <a:rPr lang="ru-RU" sz="3316" dirty="0">
                <a:latin typeface="Century Gothic" panose="020B0502020202020204" pitchFamily="34" charset="0"/>
                <a:cs typeface="Arial" panose="020B0604020202020204" pitchFamily="34" charset="0"/>
              </a:rPr>
              <a:t> яиц)</a:t>
            </a:r>
          </a:p>
          <a:p>
            <a:pPr>
              <a:lnSpc>
                <a:spcPct val="150000"/>
              </a:lnSpc>
            </a:pPr>
            <a:r>
              <a:rPr lang="ru-RU" sz="3316" dirty="0">
                <a:latin typeface="Century Gothic" panose="020B0502020202020204" pitchFamily="34" charset="0"/>
                <a:cs typeface="Arial" panose="020B0604020202020204" pitchFamily="34" charset="0"/>
              </a:rPr>
              <a:t>    2 тысяч голов гусей (не менее 150 </a:t>
            </a:r>
            <a:r>
              <a:rPr lang="ru-RU" sz="3316" dirty="0" err="1">
                <a:latin typeface="Century Gothic" panose="020B0502020202020204" pitchFamily="34" charset="0"/>
                <a:cs typeface="Arial" panose="020B0604020202020204" pitchFamily="34" charset="0"/>
              </a:rPr>
              <a:t>тыс.шт</a:t>
            </a:r>
            <a:r>
              <a:rPr lang="ru-RU" sz="3316" dirty="0">
                <a:latin typeface="Century Gothic" panose="020B0502020202020204" pitchFamily="34" charset="0"/>
                <a:cs typeface="Arial" panose="020B0604020202020204" pitchFamily="34" charset="0"/>
              </a:rPr>
              <a:t> яиц) или 2 тысяч голов уток (не менее 240 тыс. </a:t>
            </a:r>
            <a:r>
              <a:rPr lang="ru-RU" sz="3316" dirty="0" err="1">
                <a:latin typeface="Century Gothic" panose="020B0502020202020204" pitchFamily="34" charset="0"/>
                <a:cs typeface="Arial" panose="020B0604020202020204" pitchFamily="34" charset="0"/>
              </a:rPr>
              <a:t>шт</a:t>
            </a:r>
            <a:r>
              <a:rPr lang="ru-RU" sz="3316" dirty="0">
                <a:latin typeface="Century Gothic" panose="020B0502020202020204" pitchFamily="34" charset="0"/>
                <a:cs typeface="Arial" panose="020B0604020202020204" pitchFamily="34" charset="0"/>
              </a:rPr>
              <a:t> яиц)</a:t>
            </a:r>
          </a:p>
          <a:p>
            <a:endParaRPr lang="ru-RU" sz="3316" dirty="0"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234" y="9547225"/>
            <a:ext cx="4107544" cy="39542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5053" y="2103631"/>
            <a:ext cx="6339505" cy="42263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238" y="5813425"/>
            <a:ext cx="4332991" cy="4332991"/>
          </a:xfrm>
          <a:prstGeom prst="rect">
            <a:avLst/>
          </a:prstGeom>
        </p:spPr>
      </p:pic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118006" y="185826"/>
          <a:ext cx="5888212" cy="1840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84" name="CorelDRAW" r:id="rId6" imgW="10397247" imgH="3249193" progId="CorelDraw.Graphic.19">
                  <p:embed/>
                </p:oleObj>
              </mc:Choice>
              <mc:Fallback>
                <p:oleObj name="CorelDRAW" r:id="rId6" imgW="10397247" imgH="3249193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8006" y="185826"/>
                        <a:ext cx="5888212" cy="1840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2222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655887" y="2308225"/>
            <a:ext cx="22383817" cy="108079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92245" indent="-59224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316" dirty="0">
                <a:latin typeface="Century Gothic" panose="020B0502020202020204" pitchFamily="34" charset="0"/>
                <a:cs typeface="Arial" panose="020B0604020202020204" pitchFamily="34" charset="0"/>
              </a:rPr>
              <a:t>выращивание товарной рыбы – не менее </a:t>
            </a:r>
            <a:r>
              <a:rPr lang="ru-RU" sz="3316" b="1" dirty="0">
                <a:latin typeface="Century Gothic" panose="020B0502020202020204" pitchFamily="34" charset="0"/>
                <a:cs typeface="Arial" panose="020B0604020202020204" pitchFamily="34" charset="0"/>
              </a:rPr>
              <a:t>5 тонн </a:t>
            </a:r>
            <a:r>
              <a:rPr lang="ru-RU" sz="3316" dirty="0">
                <a:latin typeface="Century Gothic" panose="020B0502020202020204" pitchFamily="34" charset="0"/>
                <a:cs typeface="Arial" panose="020B0604020202020204" pitchFamily="34" charset="0"/>
              </a:rPr>
              <a:t>в год;</a:t>
            </a:r>
          </a:p>
          <a:p>
            <a:pPr marL="592245" indent="-59224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316" dirty="0">
                <a:latin typeface="Century Gothic" panose="020B0502020202020204" pitchFamily="34" charset="0"/>
                <a:cs typeface="Arial" panose="020B0604020202020204" pitchFamily="34" charset="0"/>
              </a:rPr>
              <a:t>картофелеводство не менее </a:t>
            </a:r>
            <a:r>
              <a:rPr lang="ru-RU" sz="3316" b="1" dirty="0">
                <a:latin typeface="Century Gothic" panose="020B0502020202020204" pitchFamily="34" charset="0"/>
                <a:cs typeface="Arial" panose="020B0604020202020204" pitchFamily="34" charset="0"/>
              </a:rPr>
              <a:t>20 га </a:t>
            </a:r>
            <a:r>
              <a:rPr lang="ru-RU" sz="3316" dirty="0">
                <a:latin typeface="Century Gothic" panose="020B0502020202020204" pitchFamily="34" charset="0"/>
                <a:cs typeface="Arial" panose="020B0604020202020204" pitchFamily="34" charset="0"/>
              </a:rPr>
              <a:t>посевных площадей;</a:t>
            </a:r>
          </a:p>
          <a:p>
            <a:pPr marL="592245" indent="-59224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316" dirty="0">
                <a:latin typeface="Century Gothic" panose="020B0502020202020204" pitchFamily="34" charset="0"/>
                <a:cs typeface="Arial" panose="020B0604020202020204" pitchFamily="34" charset="0"/>
              </a:rPr>
              <a:t>овощеводство открытого грунта не менее </a:t>
            </a:r>
            <a:r>
              <a:rPr lang="ru-RU" sz="3316" b="1" dirty="0">
                <a:latin typeface="Century Gothic" panose="020B0502020202020204" pitchFamily="34" charset="0"/>
                <a:cs typeface="Arial" panose="020B0604020202020204" pitchFamily="34" charset="0"/>
              </a:rPr>
              <a:t>10 га;</a:t>
            </a:r>
          </a:p>
          <a:p>
            <a:pPr marL="592245" indent="-59224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316" dirty="0">
                <a:latin typeface="Century Gothic" panose="020B0502020202020204" pitchFamily="34" charset="0"/>
                <a:cs typeface="Arial" panose="020B0604020202020204" pitchFamily="34" charset="0"/>
              </a:rPr>
              <a:t>овощеводство закрытого грунта не менее </a:t>
            </a:r>
            <a:r>
              <a:rPr lang="ru-RU" sz="3316" b="1" dirty="0">
                <a:latin typeface="Century Gothic" panose="020B0502020202020204" pitchFamily="34" charset="0"/>
                <a:cs typeface="Arial" panose="020B0604020202020204" pitchFamily="34" charset="0"/>
              </a:rPr>
              <a:t>2 тыс. </a:t>
            </a:r>
            <a:r>
              <a:rPr lang="ru-RU" sz="3316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кв.метров</a:t>
            </a:r>
            <a:r>
              <a:rPr lang="ru-RU" sz="3316" dirty="0">
                <a:latin typeface="Century Gothic" panose="020B0502020202020204" pitchFamily="34" charset="0"/>
                <a:cs typeface="Arial" panose="020B0604020202020204" pitchFamily="34" charset="0"/>
              </a:rPr>
              <a:t>;</a:t>
            </a:r>
          </a:p>
          <a:p>
            <a:pPr marL="592245" indent="-59224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316" dirty="0">
                <a:latin typeface="Century Gothic" panose="020B0502020202020204" pitchFamily="34" charset="0"/>
                <a:cs typeface="Arial" panose="020B0604020202020204" pitchFamily="34" charset="0"/>
              </a:rPr>
              <a:t>производство зерновых и зернобобовых не менее </a:t>
            </a:r>
            <a:r>
              <a:rPr lang="ru-RU" sz="3316" b="1" dirty="0">
                <a:latin typeface="Century Gothic" panose="020B0502020202020204" pitchFamily="34" charset="0"/>
                <a:cs typeface="Arial" panose="020B0604020202020204" pitchFamily="34" charset="0"/>
              </a:rPr>
              <a:t>200 га</a:t>
            </a:r>
            <a:r>
              <a:rPr lang="ru-RU" sz="3316" dirty="0">
                <a:latin typeface="Century Gothic" panose="020B0502020202020204" pitchFamily="34" charset="0"/>
                <a:cs typeface="Arial" panose="020B0604020202020204" pitchFamily="34" charset="0"/>
              </a:rPr>
              <a:t>;</a:t>
            </a:r>
          </a:p>
          <a:p>
            <a:pPr marL="592245" indent="-59224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316" dirty="0">
                <a:latin typeface="Century Gothic" panose="020B0502020202020204" pitchFamily="34" charset="0"/>
                <a:cs typeface="Arial" panose="020B0604020202020204" pitchFamily="34" charset="0"/>
              </a:rPr>
              <a:t>кормовых и технических  культур не менее </a:t>
            </a:r>
            <a:r>
              <a:rPr lang="ru-RU" sz="3316" b="1" dirty="0">
                <a:latin typeface="Century Gothic" panose="020B0502020202020204" pitchFamily="34" charset="0"/>
                <a:cs typeface="Arial" panose="020B0604020202020204" pitchFamily="34" charset="0"/>
              </a:rPr>
              <a:t>150 га</a:t>
            </a:r>
            <a:r>
              <a:rPr lang="ru-RU" sz="3316" dirty="0">
                <a:latin typeface="Century Gothic" panose="020B0502020202020204" pitchFamily="34" charset="0"/>
                <a:cs typeface="Arial" panose="020B0604020202020204" pitchFamily="34" charset="0"/>
              </a:rPr>
              <a:t>;</a:t>
            </a:r>
          </a:p>
          <a:p>
            <a:pPr marL="592245" indent="-59224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316" dirty="0">
                <a:latin typeface="Century Gothic" panose="020B0502020202020204" pitchFamily="34" charset="0"/>
                <a:cs typeface="Arial" panose="020B0604020202020204" pitchFamily="34" charset="0"/>
              </a:rPr>
              <a:t>выращивание ягодных культур не менее </a:t>
            </a:r>
            <a:r>
              <a:rPr lang="ru-RU" sz="3316" b="1" dirty="0">
                <a:latin typeface="Century Gothic" panose="020B0502020202020204" pitchFamily="34" charset="0"/>
                <a:cs typeface="Arial" panose="020B0604020202020204" pitchFamily="34" charset="0"/>
              </a:rPr>
              <a:t>2,6 га</a:t>
            </a:r>
            <a:r>
              <a:rPr lang="ru-RU" sz="3316" dirty="0">
                <a:latin typeface="Century Gothic" panose="020B0502020202020204" pitchFamily="34" charset="0"/>
                <a:cs typeface="Arial" panose="020B0604020202020204" pitchFamily="34" charset="0"/>
              </a:rPr>
              <a:t>;</a:t>
            </a:r>
          </a:p>
          <a:p>
            <a:pPr marL="592245" indent="-59224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316" dirty="0">
                <a:latin typeface="Century Gothic" panose="020B0502020202020204" pitchFamily="34" charset="0"/>
                <a:cs typeface="Arial" panose="020B0604020202020204" pitchFamily="34" charset="0"/>
              </a:rPr>
              <a:t>выращивание плодовых культур (интенсивные сады) не менее </a:t>
            </a:r>
            <a:r>
              <a:rPr lang="ru-RU" sz="3316" b="1" dirty="0">
                <a:latin typeface="Century Gothic" panose="020B0502020202020204" pitchFamily="34" charset="0"/>
                <a:cs typeface="Arial" panose="020B0604020202020204" pitchFamily="34" charset="0"/>
              </a:rPr>
              <a:t>5,0 га</a:t>
            </a:r>
            <a:r>
              <a:rPr lang="ru-RU" sz="3316" dirty="0">
                <a:latin typeface="Century Gothic" panose="020B0502020202020204" pitchFamily="34" charset="0"/>
                <a:cs typeface="Arial" panose="020B0604020202020204" pitchFamily="34" charset="0"/>
              </a:rPr>
              <a:t>;</a:t>
            </a:r>
          </a:p>
          <a:p>
            <a:pPr marL="592245" indent="-59224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316" dirty="0">
                <a:latin typeface="Century Gothic" panose="020B0502020202020204" pitchFamily="34" charset="0"/>
                <a:cs typeface="Arial" panose="020B0604020202020204" pitchFamily="34" charset="0"/>
              </a:rPr>
              <a:t>кролиководство – не менее 12 тысяч кроликов, </a:t>
            </a:r>
            <a:r>
              <a:rPr lang="ru-RU" sz="3316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 том числе не менее 2 000 кроликоматок (производство не менее 20 тонн мяса и не менее 8 тысяч шкур в год); -возможный формат</a:t>
            </a:r>
          </a:p>
          <a:p>
            <a:pPr marL="592245" indent="-59224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316" dirty="0" err="1">
                <a:latin typeface="Century Gothic" panose="020B0502020202020204" pitchFamily="34" charset="0"/>
                <a:cs typeface="Arial" panose="020B0604020202020204" pitchFamily="34" charset="0"/>
              </a:rPr>
              <a:t>грибоводство</a:t>
            </a:r>
            <a:r>
              <a:rPr lang="ru-RU" sz="3316" dirty="0">
                <a:latin typeface="Century Gothic" panose="020B0502020202020204" pitchFamily="34" charset="0"/>
                <a:cs typeface="Arial" panose="020B0604020202020204" pitchFamily="34" charset="0"/>
              </a:rPr>
              <a:t> - не менее 2 тыс. кв. метров посевных площадей. </a:t>
            </a:r>
          </a:p>
          <a:p>
            <a:pPr marL="592245" indent="-59224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3316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592245" indent="-592245" algn="ct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3316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592245" indent="-592245" algn="ct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3316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118006" y="185826"/>
          <a:ext cx="5888212" cy="1840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09" name="CorelDRAW" r:id="rId3" imgW="10397247" imgH="3249193" progId="CorelDraw.Graphic.19">
                  <p:embed/>
                </p:oleObj>
              </mc:Choice>
              <mc:Fallback>
                <p:oleObj name="CorelDRAW" r:id="rId3" imgW="10397247" imgH="3249193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006" y="185826"/>
                        <a:ext cx="5888212" cy="1840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542087" y="294423"/>
            <a:ext cx="13435917" cy="1623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974" b="1" dirty="0">
                <a:solidFill>
                  <a:srgbClr val="FFC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УСЛОВИЯ ПРОЕКТИРУЕМОЙ МОЩНОСТИ</a:t>
            </a:r>
          </a:p>
          <a:p>
            <a:pPr algn="ctr"/>
            <a:r>
              <a:rPr lang="ru-RU" sz="4974" b="1" dirty="0">
                <a:solidFill>
                  <a:srgbClr val="FFC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ПО ПОГОЛОВЬЮ И ОБЪЕМУ</a:t>
            </a:r>
          </a:p>
        </p:txBody>
      </p:sp>
    </p:spTree>
    <p:extLst>
      <p:ext uri="{BB962C8B-B14F-4D97-AF65-F5344CB8AC3E}">
        <p14:creationId xmlns:p14="http://schemas.microsoft.com/office/powerpoint/2010/main" val="3450579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1B65754-9B92-474F-AFAB-D498CD6324E3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8544" y="136926"/>
            <a:ext cx="24400989" cy="10468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5805" b="1" dirty="0">
                <a:solidFill>
                  <a:srgbClr val="62887D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ПРОЕКТ «РАЗВИТИЕ СЕМЕЙНЫХ ФЕРМ» (в виде гранта и субсидий)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5230" b="46382"/>
          <a:stretch/>
        </p:blipFill>
        <p:spPr>
          <a:xfrm flipH="1">
            <a:off x="20031690" y="7620407"/>
            <a:ext cx="4904575" cy="5546306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313924530"/>
              </p:ext>
            </p:extLst>
          </p:nvPr>
        </p:nvGraphicFramePr>
        <p:xfrm>
          <a:off x="508545" y="7025721"/>
          <a:ext cx="8582168" cy="2490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7939623" y="1377927"/>
            <a:ext cx="8153400" cy="27798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317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30 млн рублей – </a:t>
            </a:r>
          </a:p>
          <a:p>
            <a:pPr algn="ctr"/>
            <a:r>
              <a:rPr lang="ru-RU" sz="3732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на все виды деятельности</a:t>
            </a:r>
          </a:p>
          <a:p>
            <a:pPr algn="ctr"/>
            <a:r>
              <a:rPr lang="ru-RU" sz="3732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Срок освоения гранта – 24 мес.</a:t>
            </a: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305982437"/>
              </p:ext>
            </p:extLst>
          </p:nvPr>
        </p:nvGraphicFramePr>
        <p:xfrm>
          <a:off x="508544" y="9930618"/>
          <a:ext cx="8582169" cy="2526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568191" y="1438333"/>
            <a:ext cx="7706514" cy="4741315"/>
            <a:chOff x="739417" y="1057979"/>
            <a:chExt cx="3717300" cy="2617787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739417" y="1057979"/>
              <a:ext cx="3717300" cy="2617787"/>
              <a:chOff x="170895" y="1005424"/>
              <a:chExt cx="3717300" cy="2617787"/>
            </a:xfrm>
          </p:grpSpPr>
          <p:graphicFrame>
            <p:nvGraphicFramePr>
              <p:cNvPr id="21" name="Диаграмма 20"/>
              <p:cNvGraphicFramePr/>
              <p:nvPr>
                <p:extLst>
                  <p:ext uri="{D42A27DB-BD31-4B8C-83A1-F6EECF244321}">
                    <p14:modId xmlns:p14="http://schemas.microsoft.com/office/powerpoint/2010/main" val="2129457505"/>
                  </p:ext>
                </p:extLst>
              </p:nvPr>
            </p:nvGraphicFramePr>
            <p:xfrm>
              <a:off x="170895" y="1005424"/>
              <a:ext cx="3635364" cy="196289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3"/>
              </a:graphicData>
            </a:graphic>
          </p:graphicFrame>
          <p:sp>
            <p:nvSpPr>
              <p:cNvPr id="22" name="Прямоугольник 21"/>
              <p:cNvSpPr/>
              <p:nvPr/>
            </p:nvSpPr>
            <p:spPr>
              <a:xfrm>
                <a:off x="295868" y="2935884"/>
                <a:ext cx="3592327" cy="68732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800" b="1" i="1" dirty="0">
                  <a:solidFill>
                    <a:srgbClr val="E2DFCC">
                      <a:lumMod val="25000"/>
                    </a:srgbClr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9" name="Овал 28"/>
            <p:cNvSpPr/>
            <p:nvPr/>
          </p:nvSpPr>
          <p:spPr>
            <a:xfrm>
              <a:off x="2184156" y="1563074"/>
              <a:ext cx="1049514" cy="123625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rgbClr val="00206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Ст-сть проекта – </a:t>
              </a:r>
              <a:r>
                <a:rPr lang="ru-RU" sz="2400" b="1" dirty="0">
                  <a:solidFill>
                    <a:srgbClr val="C0000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до 60 млн </a:t>
              </a:r>
              <a:r>
                <a:rPr lang="ru-RU" sz="2400" dirty="0">
                  <a:solidFill>
                    <a:srgbClr val="00206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рублей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5976313" y="1438020"/>
            <a:ext cx="8175424" cy="4069372"/>
            <a:chOff x="7274976" y="1013705"/>
            <a:chExt cx="3943483" cy="1962895"/>
          </a:xfrm>
        </p:grpSpPr>
        <p:graphicFrame>
          <p:nvGraphicFramePr>
            <p:cNvPr id="27" name="Диаграмма 26"/>
            <p:cNvGraphicFramePr/>
            <p:nvPr>
              <p:extLst>
                <p:ext uri="{D42A27DB-BD31-4B8C-83A1-F6EECF244321}">
                  <p14:modId xmlns:p14="http://schemas.microsoft.com/office/powerpoint/2010/main" val="3781900300"/>
                </p:ext>
              </p:extLst>
            </p:nvPr>
          </p:nvGraphicFramePr>
          <p:xfrm>
            <a:off x="7274976" y="1013705"/>
            <a:ext cx="3943483" cy="196289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4"/>
            </a:graphicData>
          </a:graphic>
        </p:graphicFrame>
        <p:sp>
          <p:nvSpPr>
            <p:cNvPr id="30" name="Овал 29"/>
            <p:cNvSpPr/>
            <p:nvPr/>
          </p:nvSpPr>
          <p:spPr>
            <a:xfrm>
              <a:off x="8487767" y="1376958"/>
              <a:ext cx="1304023" cy="1267289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Ст-сть проекта – </a:t>
              </a:r>
              <a:r>
                <a:rPr lang="ru-RU" sz="2400" b="1" dirty="0"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до 100 млн </a:t>
              </a:r>
              <a:r>
                <a:rPr lang="ru-RU" sz="2400" dirty="0"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рублей</a:t>
              </a:r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8444029" y="3472706"/>
            <a:ext cx="7144588" cy="1888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88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Максимальная вместимость проектов животноводческих ферм – 400 голов маточного КРС, </a:t>
            </a:r>
            <a:br>
              <a:rPr lang="ru-RU" sz="2488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2488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500 усл.голов маточного МРС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5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8436" t="5522" r="18955"/>
          <a:stretch/>
        </p:blipFill>
        <p:spPr>
          <a:xfrm>
            <a:off x="7939623" y="3982635"/>
            <a:ext cx="852449" cy="83893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51577" y="5349917"/>
            <a:ext cx="113017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2388" indent="-592388">
              <a:buFont typeface="Wingdings" panose="05000000000000000000" pitchFamily="2" charset="2"/>
              <a:buChar char="q"/>
            </a:pPr>
            <a:r>
              <a:rPr lang="ru-RU" sz="3600" b="1" dirty="0">
                <a:latin typeface="Century Gothic" panose="020B0502020202020204" pitchFamily="34" charset="0"/>
              </a:rPr>
              <a:t>Грант до 30 млн. руб., но не более 60% стоимости проекта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656887" y="5396058"/>
            <a:ext cx="14096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2388" indent="-592388">
              <a:buFont typeface="Wingdings" panose="05000000000000000000" pitchFamily="2" charset="2"/>
              <a:buChar char="q"/>
            </a:pPr>
            <a:r>
              <a:rPr lang="ru-RU" sz="3600" b="1" dirty="0">
                <a:latin typeface="Century Gothic" panose="020B0502020202020204" pitchFamily="34" charset="0"/>
              </a:rPr>
              <a:t>Субсидия до 20 млн. руб., но не более 60 % затрат семейной фермы</a:t>
            </a:r>
            <a:r>
              <a:rPr lang="ru-RU" sz="3600" i="1" dirty="0">
                <a:latin typeface="Century Gothic" panose="020B0502020202020204" pitchFamily="34" charset="0"/>
                <a:cs typeface="Arial" panose="020B0604020202020204" pitchFamily="34" charset="0"/>
              </a:rPr>
              <a:t>(*порядок на 2024 год находится на утверждении, пока не принят)</a:t>
            </a:r>
          </a:p>
          <a:p>
            <a:pPr marL="592388" indent="-592388">
              <a:buFont typeface="Wingdings" panose="05000000000000000000" pitchFamily="2" charset="2"/>
              <a:buChar char="q"/>
            </a:pPr>
            <a:endParaRPr lang="ru-RU" sz="36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28" name="Схема 27"/>
          <p:cNvGraphicFramePr/>
          <p:nvPr>
            <p:extLst>
              <p:ext uri="{D42A27DB-BD31-4B8C-83A1-F6EECF244321}">
                <p14:modId xmlns:p14="http://schemas.microsoft.com/office/powerpoint/2010/main" val="3644454829"/>
              </p:ext>
            </p:extLst>
          </p:nvPr>
        </p:nvGraphicFramePr>
        <p:xfrm>
          <a:off x="9590087" y="7032625"/>
          <a:ext cx="15319446" cy="5887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</p:spTree>
    <p:extLst>
      <p:ext uri="{BB962C8B-B14F-4D97-AF65-F5344CB8AC3E}">
        <p14:creationId xmlns:p14="http://schemas.microsoft.com/office/powerpoint/2010/main" val="634114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/>
          <p:cNvGraphicFramePr/>
          <p:nvPr/>
        </p:nvGraphicFramePr>
        <p:xfrm>
          <a:off x="1942892" y="10093755"/>
          <a:ext cx="20047172" cy="237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977499" y="449551"/>
            <a:ext cx="12713486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ru-RU" sz="7200" b="1" dirty="0">
                <a:solidFill>
                  <a:srgbClr val="FFC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ГРАНТ НА РАЗВИТИЕ </a:t>
            </a:r>
          </a:p>
          <a:p>
            <a:pPr algn="r"/>
            <a:r>
              <a:rPr lang="ru-RU" sz="7200" b="1" dirty="0">
                <a:solidFill>
                  <a:srgbClr val="FFC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СЕМЕЙНОЙ ФЕРМЫ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4687" y="3381865"/>
            <a:ext cx="24079200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entury Gothic" panose="020B0502020202020204" pitchFamily="34" charset="0"/>
              </a:rPr>
              <a:t>Средства гранта направляются на осуществление следующих расходов: </a:t>
            </a:r>
          </a:p>
          <a:p>
            <a:pPr algn="ctr"/>
            <a:endParaRPr lang="ru-RU" sz="3200" dirty="0">
              <a:latin typeface="Century Gothic" panose="020B0502020202020204" pitchFamily="34" charset="0"/>
            </a:endParaRPr>
          </a:p>
          <a:p>
            <a:pPr marL="710695" indent="-710695">
              <a:buFont typeface="Arial" panose="020B0604020202020204" pitchFamily="34" charset="0"/>
              <a:buChar char="•"/>
            </a:pPr>
            <a:r>
              <a:rPr lang="ru-RU" sz="3200" dirty="0">
                <a:latin typeface="Century Gothic" panose="020B0502020202020204" pitchFamily="34" charset="0"/>
              </a:rPr>
              <a:t>приобретение </a:t>
            </a:r>
            <a:r>
              <a:rPr lang="ru-RU" sz="3200" b="1" dirty="0">
                <a:latin typeface="Century Gothic" panose="020B0502020202020204" pitchFamily="34" charset="0"/>
              </a:rPr>
              <a:t>земельных участков </a:t>
            </a:r>
            <a:r>
              <a:rPr lang="ru-RU" sz="3200" dirty="0">
                <a:latin typeface="Century Gothic" panose="020B0502020202020204" pitchFamily="34" charset="0"/>
              </a:rPr>
              <a:t>из земель </a:t>
            </a:r>
            <a:r>
              <a:rPr lang="ru-RU" sz="3200" b="1" dirty="0">
                <a:latin typeface="Century Gothic" panose="020B0502020202020204" pitchFamily="34" charset="0"/>
              </a:rPr>
              <a:t>сельхозназначения</a:t>
            </a:r>
            <a:r>
              <a:rPr lang="ru-RU" sz="3200" dirty="0">
                <a:latin typeface="Century Gothic" panose="020B0502020202020204" pitchFamily="34" charset="0"/>
              </a:rPr>
              <a:t>, находящихся в муниципальной собственности</a:t>
            </a:r>
          </a:p>
          <a:p>
            <a:pPr marL="710695" indent="-710695">
              <a:buFont typeface="Arial" panose="020B0604020202020204" pitchFamily="34" charset="0"/>
              <a:buChar char="•"/>
            </a:pPr>
            <a:r>
              <a:rPr lang="ru-RU" sz="3200" dirty="0">
                <a:latin typeface="Century Gothic" panose="020B0502020202020204" pitchFamily="34" charset="0"/>
              </a:rPr>
              <a:t>разработка </a:t>
            </a:r>
            <a:r>
              <a:rPr lang="ru-RU" sz="3200" b="1" dirty="0">
                <a:latin typeface="Century Gothic" panose="020B0502020202020204" pitchFamily="34" charset="0"/>
              </a:rPr>
              <a:t>проектной документации </a:t>
            </a:r>
            <a:r>
              <a:rPr lang="ru-RU" sz="3200" dirty="0">
                <a:latin typeface="Century Gothic" panose="020B0502020202020204" pitchFamily="34" charset="0"/>
              </a:rPr>
              <a:t>строительства, реконструкции или модернизации объектов для производства, хранения и переработки сельхозпродукции (не более 3 млн рублей)</a:t>
            </a:r>
          </a:p>
          <a:p>
            <a:pPr marL="710695" indent="-710695">
              <a:buFont typeface="Arial" panose="020B0604020202020204" pitchFamily="34" charset="0"/>
              <a:buChar char="•"/>
            </a:pPr>
            <a:r>
              <a:rPr lang="ru-RU" sz="3200" dirty="0">
                <a:latin typeface="Century Gothic" panose="020B0502020202020204" pitchFamily="34" charset="0"/>
              </a:rPr>
              <a:t>приобретение, строительство, реконструкция, капремонт или модернизация объектов, в т.ч. приобретение и монтаж </a:t>
            </a:r>
            <a:r>
              <a:rPr lang="ru-RU" sz="3200" b="1" dirty="0">
                <a:latin typeface="Century Gothic" panose="020B0502020202020204" pitchFamily="34" charset="0"/>
              </a:rPr>
              <a:t>модульных производственных объектов</a:t>
            </a:r>
            <a:r>
              <a:rPr lang="ru-RU" sz="3200" dirty="0">
                <a:latin typeface="Century Gothic" panose="020B0502020202020204" pitchFamily="34" charset="0"/>
              </a:rPr>
              <a:t>, для производства, хранения и переработки сельхозпродукции; </a:t>
            </a:r>
          </a:p>
          <a:p>
            <a:pPr marL="710695" indent="-710695">
              <a:buFont typeface="Arial" panose="020B0604020202020204" pitchFamily="34" charset="0"/>
              <a:buChar char="•"/>
            </a:pPr>
            <a:r>
              <a:rPr lang="ru-RU" sz="3200" b="1" dirty="0">
                <a:latin typeface="Century Gothic" panose="020B0502020202020204" pitchFamily="34" charset="0"/>
              </a:rPr>
              <a:t>комплектация объектов </a:t>
            </a:r>
            <a:r>
              <a:rPr lang="ru-RU" sz="3200" dirty="0">
                <a:latin typeface="Century Gothic" panose="020B0502020202020204" pitchFamily="34" charset="0"/>
              </a:rPr>
              <a:t>для производства, хранения и переработки сельхозпродукции оборудованием и его монтаж, включая автономные источники электро- и газоснабжения, обустройство автономных источников водоснабжения. </a:t>
            </a:r>
          </a:p>
          <a:p>
            <a:pPr marL="710695" indent="-710695">
              <a:buFont typeface="Arial" panose="020B0604020202020204" pitchFamily="34" charset="0"/>
              <a:buChar char="•"/>
            </a:pPr>
            <a:r>
              <a:rPr lang="ru-RU" sz="3200" b="1" dirty="0">
                <a:latin typeface="Century Gothic" panose="020B0502020202020204" pitchFamily="34" charset="0"/>
              </a:rPr>
              <a:t>погашение</a:t>
            </a:r>
            <a:r>
              <a:rPr lang="ru-RU" sz="3200" dirty="0">
                <a:latin typeface="Century Gothic" panose="020B0502020202020204" pitchFamily="34" charset="0"/>
              </a:rPr>
              <a:t> не более 20% привлекаемого на реализацию проекта грантополучателя льготного инвестиционного кредита в соответствии с Правилами № 1528; </a:t>
            </a:r>
          </a:p>
          <a:p>
            <a:pPr marL="710695" indent="-710695">
              <a:buFont typeface="Arial" panose="020B0604020202020204" pitchFamily="34" charset="0"/>
              <a:buChar char="•"/>
            </a:pPr>
            <a:r>
              <a:rPr lang="ru-RU" sz="3200" b="1" dirty="0">
                <a:latin typeface="Century Gothic" panose="020B0502020202020204" pitchFamily="34" charset="0"/>
              </a:rPr>
              <a:t>уплата процентов </a:t>
            </a:r>
            <a:r>
              <a:rPr lang="ru-RU" sz="3200" dirty="0">
                <a:latin typeface="Century Gothic" panose="020B0502020202020204" pitchFamily="34" charset="0"/>
              </a:rPr>
              <a:t>по кредиту в течение 18 месяцев со дня получения гранта на развитие семейной фермы;</a:t>
            </a:r>
          </a:p>
          <a:p>
            <a:pPr marL="710695" indent="-710695">
              <a:buFont typeface="Arial" panose="020B0604020202020204" pitchFamily="34" charset="0"/>
              <a:buChar char="•"/>
            </a:pPr>
            <a:r>
              <a:rPr lang="ru-RU" sz="3200" b="1" dirty="0">
                <a:latin typeface="Century Gothic" panose="020B0502020202020204" pitchFamily="34" charset="0"/>
              </a:rPr>
              <a:t>погашение</a:t>
            </a:r>
            <a:r>
              <a:rPr lang="ru-RU" sz="3200" dirty="0">
                <a:latin typeface="Century Gothic" panose="020B0502020202020204" pitchFamily="34" charset="0"/>
              </a:rPr>
              <a:t> не более 20% займа, полученного в сельскохозяйственном потребительском кредитном кооперативе на реализацию проекта </a:t>
            </a:r>
            <a:r>
              <a:rPr lang="ru-RU" sz="3200" dirty="0" err="1">
                <a:latin typeface="Century Gothic" panose="020B0502020202020204" pitchFamily="34" charset="0"/>
              </a:rPr>
              <a:t>грантополучателя</a:t>
            </a:r>
            <a:r>
              <a:rPr lang="ru-RU" sz="3200" dirty="0">
                <a:latin typeface="Century Gothic" panose="020B0502020202020204" pitchFamily="34" charset="0"/>
              </a:rPr>
              <a:t>- возможный формат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CB01FFA-4123-4FB0-A6D6-3100221B60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0484" y="13183405"/>
            <a:ext cx="10648564" cy="1034140"/>
          </a:xfrm>
          <a:prstGeom prst="rect">
            <a:avLst/>
          </a:prstGeom>
        </p:spPr>
      </p:pic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E5D55D07-9678-454B-A97D-FCB1A0E226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143363"/>
              </p:ext>
            </p:extLst>
          </p:nvPr>
        </p:nvGraphicFramePr>
        <p:xfrm>
          <a:off x="15152687" y="827710"/>
          <a:ext cx="5888212" cy="1840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85" name="CorelDRAW" r:id="rId5" imgW="10397247" imgH="3249193" progId="CorelDraw.Graphic.19">
                  <p:embed/>
                </p:oleObj>
              </mc:Choice>
              <mc:Fallback>
                <p:oleObj name="CorelDRAW" r:id="rId5" imgW="10397247" imgH="3249193" progId="CorelDraw.Graphic.19">
                  <p:embed/>
                  <p:pic>
                    <p:nvPicPr>
                      <p:cNvPr id="79" name="Объект 7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152687" y="827710"/>
                        <a:ext cx="5888212" cy="1840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8868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1490" y="631896"/>
            <a:ext cx="12855125" cy="918579"/>
          </a:xfrm>
          <a:prstGeom prst="rect">
            <a:avLst/>
          </a:prstGeom>
        </p:spPr>
        <p:txBody>
          <a:bodyPr vert="horz" wrap="square" lIns="0" tIns="25013" rIns="0" bIns="0" rtlCol="0">
            <a:spAutoFit/>
          </a:bodyPr>
          <a:lstStyle/>
          <a:p>
            <a:pPr marL="26328">
              <a:spcBef>
                <a:spcPts val="197"/>
              </a:spcBef>
            </a:pPr>
            <a:r>
              <a:rPr sz="5805" dirty="0">
                <a:solidFill>
                  <a:srgbClr val="079478"/>
                </a:solidFill>
                <a:latin typeface="Century Gothic" panose="020B0502020202020204" pitchFamily="34" charset="0"/>
                <a:cs typeface="Tahoma"/>
              </a:rPr>
              <a:t>ШУВАЛОВА ДИЛЯРА ДАНИЯЛОВНА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8490" y="1539192"/>
            <a:ext cx="13852994" cy="10569169"/>
          </a:xfrm>
          <a:prstGeom prst="rect">
            <a:avLst/>
          </a:prstGeom>
        </p:spPr>
        <p:txBody>
          <a:bodyPr vert="horz" wrap="square" lIns="0" tIns="25013" rIns="0" bIns="0" rtlCol="0">
            <a:spAutoFit/>
          </a:bodyPr>
          <a:lstStyle/>
          <a:p>
            <a:pPr marL="4444229" marR="2395882" indent="-2174723">
              <a:spcBef>
                <a:spcPts val="197"/>
              </a:spcBef>
            </a:pPr>
            <a:r>
              <a:rPr sz="2800" b="1" dirty="0">
                <a:latin typeface="Century Gothic" panose="020B0502020202020204" pitchFamily="34" charset="0"/>
                <a:cs typeface="Tahoma"/>
              </a:rPr>
              <a:t>Бизнес-консультант реализации проектов  в сельской местности</a:t>
            </a:r>
            <a:endParaRPr sz="2800" dirty="0">
              <a:latin typeface="Century Gothic" panose="020B0502020202020204" pitchFamily="34" charset="0"/>
              <a:cs typeface="Tahoma"/>
            </a:endParaRPr>
          </a:p>
          <a:p>
            <a:pPr marL="483528" indent="-457200">
              <a:spcBef>
                <a:spcPts val="560"/>
              </a:spcBef>
              <a:buFont typeface="Century Gothic" panose="020B0502020202020204" pitchFamily="34" charset="0"/>
              <a:buChar char="−"/>
            </a:pPr>
            <a:r>
              <a:rPr lang="ru-RU" sz="2800" dirty="0">
                <a:latin typeface="Century Gothic" panose="020B0502020202020204" pitchFamily="34" charset="0"/>
                <a:cs typeface="Verdana"/>
              </a:rPr>
              <a:t>Д</a:t>
            </a:r>
            <a:r>
              <a:rPr lang="ru-RU" sz="2800" dirty="0">
                <a:latin typeface="Century Gothic" panose="020B0502020202020204" pitchFamily="34" charset="0"/>
              </a:rPr>
              <a:t>ире</a:t>
            </a:r>
            <a:r>
              <a:rPr lang="ru-RU" sz="2800" dirty="0">
                <a:latin typeface="Century Gothic" panose="020B0502020202020204" pitchFamily="34" charset="0"/>
                <a:cs typeface="Verdana"/>
              </a:rPr>
              <a:t>ктор ГБУ «Центр компетенций по развитию сельскохозяйственной кооперации в РТ»</a:t>
            </a:r>
          </a:p>
          <a:p>
            <a:pPr marL="483528" indent="-457200">
              <a:spcBef>
                <a:spcPts val="560"/>
              </a:spcBef>
              <a:buFont typeface="Century Gothic" panose="020B0502020202020204" pitchFamily="34" charset="0"/>
              <a:buChar char="−"/>
            </a:pPr>
            <a:r>
              <a:rPr lang="ru-RU" sz="2800" dirty="0">
                <a:latin typeface="Century Gothic" panose="020B0502020202020204" pitchFamily="34" charset="0"/>
                <a:cs typeface="Verdana"/>
              </a:rPr>
              <a:t>Председатель Региональной общественной организации «Аграрное молодежное объединение РТ»</a:t>
            </a:r>
          </a:p>
          <a:p>
            <a:pPr marL="483528" indent="-457200">
              <a:spcBef>
                <a:spcPts val="560"/>
              </a:spcBef>
              <a:buFont typeface="Century Gothic" panose="020B0502020202020204" pitchFamily="34" charset="0"/>
              <a:buChar char="−"/>
            </a:pPr>
            <a:r>
              <a:rPr lang="ru-RU" sz="2800" dirty="0">
                <a:latin typeface="Century Gothic" panose="020B0502020202020204" pitchFamily="34" charset="0"/>
                <a:cs typeface="Verdana"/>
              </a:rPr>
              <a:t>Молодёжный советник по вопросу сельского хозяйства и продовольствия в Кабинете Министров</a:t>
            </a:r>
          </a:p>
          <a:p>
            <a:pPr marL="483528" indent="-457200">
              <a:spcBef>
                <a:spcPts val="560"/>
              </a:spcBef>
              <a:buFont typeface="Century Gothic" panose="020B0502020202020204" pitchFamily="34" charset="0"/>
              <a:buChar char="−"/>
            </a:pPr>
            <a:r>
              <a:rPr lang="ru-RU" sz="2800" dirty="0">
                <a:latin typeface="Century Gothic" panose="020B0502020202020204" pitchFamily="34" charset="0"/>
                <a:cs typeface="Verdana"/>
              </a:rPr>
              <a:t>Заместитель председателя Молодежного парламента по работе с муниципальными районами</a:t>
            </a:r>
          </a:p>
          <a:p>
            <a:pPr marL="483528" indent="-457200">
              <a:spcBef>
                <a:spcPts val="560"/>
              </a:spcBef>
              <a:buFont typeface="Century Gothic" panose="020B0502020202020204" pitchFamily="34" charset="0"/>
              <a:buChar char="−"/>
            </a:pPr>
            <a:r>
              <a:rPr lang="ru-RU" sz="2800" dirty="0">
                <a:latin typeface="Century Gothic" panose="020B0502020202020204" pitchFamily="34" charset="0"/>
                <a:cs typeface="Verdana"/>
              </a:rPr>
              <a:t>Член Общественной Палаты РТ</a:t>
            </a:r>
          </a:p>
          <a:p>
            <a:pPr marL="129009" marR="1939084">
              <a:spcBef>
                <a:spcPts val="1762"/>
              </a:spcBef>
            </a:pPr>
            <a:r>
              <a:rPr sz="2800" b="1" dirty="0">
                <a:solidFill>
                  <a:srgbClr val="079478"/>
                </a:solidFill>
                <a:latin typeface="Century Gothic" panose="020B0502020202020204" pitchFamily="34" charset="0"/>
                <a:cs typeface="Tahoma"/>
              </a:rPr>
              <a:t>РЕАЛИЗОВАННЫЕ ИНИЦИАТИВЫ В ОБЛАСТИ СЕЛЬСКОГО  ХОЗЯЙСТВА </a:t>
            </a:r>
            <a:r>
              <a:rPr sz="2800" b="1" dirty="0" err="1">
                <a:solidFill>
                  <a:srgbClr val="079478"/>
                </a:solidFill>
                <a:latin typeface="Century Gothic" panose="020B0502020202020204" pitchFamily="34" charset="0"/>
                <a:cs typeface="Tahoma"/>
              </a:rPr>
              <a:t>за</a:t>
            </a:r>
            <a:r>
              <a:rPr sz="2800" b="1" dirty="0">
                <a:solidFill>
                  <a:srgbClr val="079478"/>
                </a:solidFill>
                <a:latin typeface="Century Gothic" panose="020B0502020202020204" pitchFamily="34" charset="0"/>
                <a:cs typeface="Tahoma"/>
              </a:rPr>
              <a:t> 2019-202</a:t>
            </a:r>
            <a:r>
              <a:rPr lang="ru-RU" sz="2800" b="1" dirty="0">
                <a:solidFill>
                  <a:srgbClr val="079478"/>
                </a:solidFill>
                <a:latin typeface="Century Gothic" panose="020B0502020202020204" pitchFamily="34" charset="0"/>
                <a:cs typeface="Tahoma"/>
              </a:rPr>
              <a:t>3</a:t>
            </a:r>
            <a:endParaRPr sz="2800" dirty="0">
              <a:solidFill>
                <a:srgbClr val="079478"/>
              </a:solidFill>
              <a:latin typeface="Century Gothic" panose="020B0502020202020204" pitchFamily="34" charset="0"/>
              <a:cs typeface="Tahoma"/>
            </a:endParaRPr>
          </a:p>
          <a:p>
            <a:pPr marL="586209" indent="-457200">
              <a:spcBef>
                <a:spcPts val="3483"/>
              </a:spcBef>
              <a:buFont typeface="Century Gothic" panose="020B0502020202020204" pitchFamily="34" charset="0"/>
              <a:buChar char="−"/>
            </a:pPr>
            <a:r>
              <a:rPr lang="ru-RU" sz="2800" dirty="0">
                <a:latin typeface="Century Gothic" panose="020B0502020202020204" pitchFamily="34" charset="0"/>
                <a:cs typeface="Verdana"/>
              </a:rPr>
              <a:t>Главный </a:t>
            </a:r>
            <a:r>
              <a:rPr lang="ru-RU" sz="2800" dirty="0" err="1">
                <a:latin typeface="Century Gothic" panose="020B0502020202020204" pitchFamily="34" charset="0"/>
                <a:cs typeface="Verdana"/>
              </a:rPr>
              <a:t>событийщик</a:t>
            </a:r>
            <a:r>
              <a:rPr lang="ru-RU" sz="2800" dirty="0">
                <a:latin typeface="Century Gothic" panose="020B0502020202020204" pitchFamily="34" charset="0"/>
                <a:cs typeface="Verdana"/>
              </a:rPr>
              <a:t> агротуризма в Татарстане</a:t>
            </a:r>
            <a:endParaRPr sz="2800" dirty="0">
              <a:latin typeface="Century Gothic" panose="020B0502020202020204" pitchFamily="34" charset="0"/>
              <a:cs typeface="Verdana"/>
            </a:endParaRPr>
          </a:p>
          <a:p>
            <a:pPr marL="586209" indent="-457200">
              <a:spcBef>
                <a:spcPts val="10"/>
              </a:spcBef>
              <a:buFont typeface="Century Gothic" panose="020B0502020202020204" pitchFamily="34" charset="0"/>
              <a:buChar char="−"/>
            </a:pPr>
            <a:r>
              <a:rPr sz="2800" dirty="0">
                <a:latin typeface="Century Gothic" panose="020B0502020202020204" pitchFamily="34" charset="0"/>
                <a:cs typeface="Verdana"/>
              </a:rPr>
              <a:t>300 выпускников образовательной программы «Школа начинающего</a:t>
            </a:r>
          </a:p>
          <a:p>
            <a:pPr marL="586209" indent="-457200">
              <a:buFont typeface="Century Gothic" panose="020B0502020202020204" pitchFamily="34" charset="0"/>
              <a:buChar char="−"/>
            </a:pPr>
            <a:r>
              <a:rPr sz="2800" dirty="0">
                <a:latin typeface="Century Gothic" panose="020B0502020202020204" pitchFamily="34" charset="0"/>
                <a:cs typeface="Verdana"/>
              </a:rPr>
              <a:t>предпринимателя на селе», 107 из которых получили </a:t>
            </a:r>
            <a:r>
              <a:rPr sz="2800" dirty="0" err="1">
                <a:latin typeface="Century Gothic" panose="020B0502020202020204" pitchFamily="34" charset="0"/>
                <a:cs typeface="Verdana"/>
              </a:rPr>
              <a:t>гос</a:t>
            </a:r>
            <a:r>
              <a:rPr sz="2800" dirty="0">
                <a:latin typeface="Century Gothic" panose="020B0502020202020204" pitchFamily="34" charset="0"/>
                <a:cs typeface="Verdana"/>
              </a:rPr>
              <a:t>.</a:t>
            </a:r>
            <a:r>
              <a:rPr lang="ru-RU" sz="2800" dirty="0">
                <a:latin typeface="Century Gothic" panose="020B0502020202020204" pitchFamily="34" charset="0"/>
                <a:cs typeface="Verdana"/>
              </a:rPr>
              <a:t> </a:t>
            </a:r>
            <a:r>
              <a:rPr sz="2800" dirty="0" err="1">
                <a:latin typeface="Century Gothic" panose="020B0502020202020204" pitchFamily="34" charset="0"/>
                <a:cs typeface="Verdana"/>
              </a:rPr>
              <a:t>поддержку</a:t>
            </a:r>
            <a:endParaRPr sz="2800" dirty="0">
              <a:latin typeface="Century Gothic" panose="020B0502020202020204" pitchFamily="34" charset="0"/>
              <a:cs typeface="Verdana"/>
            </a:endParaRPr>
          </a:p>
          <a:p>
            <a:pPr marL="586209" indent="-457200">
              <a:buFont typeface="Century Gothic" panose="020B0502020202020204" pitchFamily="34" charset="0"/>
              <a:buChar char="−"/>
            </a:pPr>
            <a:r>
              <a:rPr sz="2800" dirty="0" err="1">
                <a:latin typeface="Century Gothic" panose="020B0502020202020204" pitchFamily="34" charset="0"/>
                <a:cs typeface="Verdana"/>
              </a:rPr>
              <a:t>Автор</a:t>
            </a:r>
            <a:r>
              <a:rPr sz="2800" dirty="0">
                <a:latin typeface="Century Gothic" panose="020B0502020202020204" pitchFamily="34" charset="0"/>
                <a:cs typeface="Verdana"/>
              </a:rPr>
              <a:t> и координатор </a:t>
            </a:r>
            <a:r>
              <a:rPr sz="2800" dirty="0" err="1">
                <a:latin typeface="Century Gothic" panose="020B0502020202020204" pitchFamily="34" charset="0"/>
                <a:cs typeface="Verdana"/>
              </a:rPr>
              <a:t>международного</a:t>
            </a:r>
            <a:r>
              <a:rPr sz="2800" dirty="0">
                <a:latin typeface="Century Gothic" panose="020B0502020202020204" pitchFamily="34" charset="0"/>
                <a:cs typeface="Verdana"/>
              </a:rPr>
              <a:t> </a:t>
            </a:r>
            <a:r>
              <a:rPr sz="2800" dirty="0" err="1">
                <a:latin typeface="Century Gothic" panose="020B0502020202020204" pitchFamily="34" charset="0"/>
                <a:cs typeface="Verdana"/>
              </a:rPr>
              <a:t>тура</a:t>
            </a:r>
            <a:endParaRPr lang="ru-RU" sz="2800" dirty="0">
              <a:latin typeface="Century Gothic" panose="020B0502020202020204" pitchFamily="34" charset="0"/>
              <a:cs typeface="Verdana"/>
            </a:endParaRPr>
          </a:p>
          <a:p>
            <a:pPr marL="129009"/>
            <a:r>
              <a:rPr sz="2800" dirty="0">
                <a:latin typeface="Century Gothic" panose="020B0502020202020204" pitchFamily="34" charset="0"/>
                <a:cs typeface="Verdana"/>
              </a:rPr>
              <a:t>«АГРАРНЫЙ ТАТАРСТАН ИЗ ПЕРВЫХ УСТ» для стран СНГ, Германии,</a:t>
            </a:r>
          </a:p>
          <a:p>
            <a:pPr marL="586209" indent="-457200">
              <a:buFont typeface="Century Gothic" panose="020B0502020202020204" pitchFamily="34" charset="0"/>
              <a:buChar char="−"/>
            </a:pPr>
            <a:r>
              <a:rPr sz="2800" dirty="0">
                <a:latin typeface="Century Gothic" panose="020B0502020202020204" pitchFamily="34" charset="0"/>
                <a:cs typeface="Verdana"/>
              </a:rPr>
              <a:t>Пакистана, Турции, </a:t>
            </a:r>
            <a:r>
              <a:rPr sz="2800" dirty="0" err="1">
                <a:latin typeface="Century Gothic" panose="020B0502020202020204" pitchFamily="34" charset="0"/>
                <a:cs typeface="Verdana"/>
              </a:rPr>
              <a:t>Индии</a:t>
            </a:r>
            <a:r>
              <a:rPr sz="2800" dirty="0">
                <a:latin typeface="Century Gothic" panose="020B0502020202020204" pitchFamily="34" charset="0"/>
                <a:cs typeface="Verdana"/>
              </a:rPr>
              <a:t>.</a:t>
            </a:r>
          </a:p>
          <a:p>
            <a:pPr marL="586209" indent="-457200">
              <a:buFont typeface="Century Gothic" panose="020B0502020202020204" pitchFamily="34" charset="0"/>
              <a:buChar char="−"/>
            </a:pPr>
            <a:r>
              <a:rPr lang="ru-RU" sz="2800" dirty="0">
                <a:latin typeface="Century Gothic" panose="020B0502020202020204" pitchFamily="34" charset="0"/>
                <a:cs typeface="Verdana"/>
              </a:rPr>
              <a:t>Более 70 запущенных бизнес-проектов в области сельского хозяйства</a:t>
            </a:r>
          </a:p>
          <a:p>
            <a:pPr marL="586209" indent="-457200">
              <a:buFont typeface="Century Gothic" panose="020B0502020202020204" pitchFamily="34" charset="0"/>
              <a:buChar char="−"/>
            </a:pPr>
            <a:r>
              <a:rPr lang="ru-RU" sz="2800" dirty="0">
                <a:latin typeface="Century Gothic" panose="020B0502020202020204" pitchFamily="34" charset="0"/>
                <a:cs typeface="Verdana"/>
              </a:rPr>
              <a:t>6 привлечённых инвесторов в республику за 1,5 года</a:t>
            </a:r>
          </a:p>
          <a:p>
            <a:pPr marL="586209" indent="-457200">
              <a:buFont typeface="Century Gothic" panose="020B0502020202020204" pitchFamily="34" charset="0"/>
              <a:buChar char="−"/>
            </a:pPr>
            <a:r>
              <a:rPr lang="ru-RU" sz="2800" dirty="0">
                <a:latin typeface="Century Gothic" panose="020B0502020202020204" pitchFamily="34" charset="0"/>
                <a:cs typeface="Verdana"/>
              </a:rPr>
              <a:t>Более 350 привлечённых специалистов в отрасль АПК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06441" y="0"/>
            <a:ext cx="10663238" cy="1421764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" name="Объект 78"/>
          <p:cNvGraphicFramePr>
            <a:graphicFrameLocks noChangeAspect="1"/>
          </p:cNvGraphicFramePr>
          <p:nvPr/>
        </p:nvGraphicFramePr>
        <p:xfrm>
          <a:off x="14466887" y="549795"/>
          <a:ext cx="5888212" cy="1840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77" name="CorelDRAW" r:id="rId3" imgW="10397247" imgH="3249193" progId="CorelDraw.Graphic.19">
                  <p:embed/>
                </p:oleObj>
              </mc:Choice>
              <mc:Fallback>
                <p:oleObj name="CorelDRAW" r:id="rId3" imgW="10397247" imgH="3249193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66887" y="549795"/>
                        <a:ext cx="5888212" cy="1840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68584" y="403225"/>
            <a:ext cx="10707903" cy="1472711"/>
          </a:xfrm>
        </p:spPr>
        <p:txBody>
          <a:bodyPr/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КАК ОТКРЫТЬ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436035" y="1470025"/>
            <a:ext cx="12572999" cy="1107996"/>
          </a:xfrm>
        </p:spPr>
        <p:txBody>
          <a:bodyPr/>
          <a:lstStyle/>
          <a:p>
            <a:pPr algn="ctr"/>
            <a:r>
              <a:rPr lang="ru-RU" sz="7200" b="1" dirty="0">
                <a:solidFill>
                  <a:srgbClr val="62887D"/>
                </a:solidFill>
                <a:latin typeface="Century Gothic" panose="020B0502020202020204" pitchFamily="34" charset="0"/>
              </a:rPr>
              <a:t>КООПЕРАТИВ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28190" y="4455596"/>
            <a:ext cx="228986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Calibri" panose="020F0502020204030204" pitchFamily="34" charset="0"/>
              <a:buChar char="‒"/>
            </a:pPr>
            <a:r>
              <a:rPr lang="ru-RU" sz="3600" dirty="0">
                <a:latin typeface="Century Gothic" panose="020B0502020202020204" pitchFamily="34" charset="0"/>
              </a:rPr>
              <a:t>не менее 2 </a:t>
            </a:r>
            <a:r>
              <a:rPr lang="ru-RU" sz="3600" dirty="0" err="1">
                <a:latin typeface="Century Gothic" panose="020B0502020202020204" pitchFamily="34" charset="0"/>
              </a:rPr>
              <a:t>юр.лиц</a:t>
            </a:r>
            <a:r>
              <a:rPr lang="ru-RU" sz="3600" dirty="0">
                <a:latin typeface="Century Gothic" panose="020B0502020202020204" pitchFamily="34" charset="0"/>
              </a:rPr>
              <a:t> или не менее 3 граждан, являющихся с/х товаропроизводителями; </a:t>
            </a:r>
          </a:p>
          <a:p>
            <a:pPr marL="571500" indent="-571500">
              <a:buFont typeface="Calibri" panose="020F0502020204030204" pitchFamily="34" charset="0"/>
              <a:buChar char="‒"/>
            </a:pPr>
            <a:r>
              <a:rPr lang="ru-RU" sz="3600" dirty="0">
                <a:latin typeface="Century Gothic" panose="020B0502020202020204" pitchFamily="34" charset="0"/>
              </a:rPr>
              <a:t>граждане, ведущие ЛПХ;</a:t>
            </a:r>
          </a:p>
          <a:p>
            <a:pPr marL="571500" indent="-571500">
              <a:buFont typeface="Calibri" panose="020F0502020204030204" pitchFamily="34" charset="0"/>
              <a:buChar char="‒"/>
            </a:pPr>
            <a:r>
              <a:rPr lang="ru-RU" sz="3600" dirty="0">
                <a:latin typeface="Century Gothic" panose="020B0502020202020204" pitchFamily="34" charset="0"/>
              </a:rPr>
              <a:t>граждане, являющиеся членами или работниками с/х организаций и (или) КФХ;</a:t>
            </a:r>
          </a:p>
          <a:p>
            <a:pPr marL="571500" indent="-571500">
              <a:buFont typeface="Calibri" panose="020F0502020204030204" pitchFamily="34" charset="0"/>
              <a:buChar char="‒"/>
            </a:pPr>
            <a:r>
              <a:rPr lang="ru-RU" sz="3600" dirty="0">
                <a:latin typeface="Century Gothic" panose="020B0502020202020204" pitchFamily="34" charset="0"/>
              </a:rPr>
              <a:t>граждане, занимающиеся растениеводством или животноводством; </a:t>
            </a:r>
          </a:p>
          <a:p>
            <a:pPr marL="571500" indent="-571500">
              <a:buFont typeface="Calibri" panose="020F0502020204030204" pitchFamily="34" charset="0"/>
              <a:buChar char="‒"/>
            </a:pPr>
            <a:r>
              <a:rPr lang="ru-RU" sz="3600" dirty="0">
                <a:latin typeface="Century Gothic" panose="020B0502020202020204" pitchFamily="34" charset="0"/>
              </a:rPr>
              <a:t>сельскохозяйственные потребительские кооперативы.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2860" y="2770924"/>
            <a:ext cx="24329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Century Gothic" panose="020B0502020202020204" pitchFamily="34" charset="0"/>
              </a:rPr>
              <a:t>Федеральный закон от 8 декабря 1995 г. № 193 – ФЗ «О Сельскохозяйственной кооперации»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28190" y="3679825"/>
            <a:ext cx="1891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Century Gothic" panose="020B0502020202020204" pitchFamily="34" charset="0"/>
              </a:rPr>
              <a:t>ЧЛЕНЫ: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81376" y="7803370"/>
            <a:ext cx="197176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Century Gothic" panose="020B0502020202020204" pitchFamily="34" charset="0"/>
              </a:rPr>
              <a:t>Общее организационное собрание принимает решение:</a:t>
            </a:r>
          </a:p>
          <a:p>
            <a:pPr marL="571500" indent="-571500">
              <a:buFont typeface="Calibri" panose="020F0502020204030204" pitchFamily="34" charset="0"/>
              <a:buChar char="‒"/>
            </a:pPr>
            <a:r>
              <a:rPr lang="ru-RU" sz="3600" dirty="0">
                <a:latin typeface="Century Gothic" panose="020B0502020202020204" pitchFamily="34" charset="0"/>
              </a:rPr>
              <a:t>об утверждении кооператива, </a:t>
            </a:r>
          </a:p>
          <a:p>
            <a:pPr marL="571500" indent="-571500">
              <a:buFont typeface="Calibri" panose="020F0502020204030204" pitchFamily="34" charset="0"/>
              <a:buChar char="‒"/>
            </a:pPr>
            <a:r>
              <a:rPr lang="ru-RU" sz="3600" dirty="0">
                <a:latin typeface="Century Gothic" panose="020B0502020202020204" pitchFamily="34" charset="0"/>
              </a:rPr>
              <a:t>об утверждении его устава, </a:t>
            </a:r>
          </a:p>
          <a:p>
            <a:pPr marL="571500" indent="-571500">
              <a:buFont typeface="Calibri" panose="020F0502020204030204" pitchFamily="34" charset="0"/>
              <a:buChar char="‒"/>
            </a:pPr>
            <a:r>
              <a:rPr lang="ru-RU" sz="3600" dirty="0">
                <a:latin typeface="Century Gothic" panose="020B0502020202020204" pitchFamily="34" charset="0"/>
              </a:rPr>
              <a:t>о приеме учредителей в члены, </a:t>
            </a:r>
          </a:p>
          <a:p>
            <a:pPr marL="571500" indent="-571500">
              <a:buFont typeface="Calibri" panose="020F0502020204030204" pitchFamily="34" charset="0"/>
              <a:buChar char="‒"/>
            </a:pPr>
            <a:r>
              <a:rPr lang="ru-RU" sz="3600" dirty="0">
                <a:latin typeface="Century Gothic" panose="020B0502020202020204" pitchFamily="34" charset="0"/>
              </a:rPr>
              <a:t>об избрании правления, председателя и наблюдательного совета</a:t>
            </a:r>
          </a:p>
          <a:p>
            <a:pPr marL="571500" indent="-571500">
              <a:buFont typeface="Calibri" panose="020F0502020204030204" pitchFamily="34" charset="0"/>
              <a:buChar char="‒"/>
            </a:pPr>
            <a:r>
              <a:rPr lang="ru-RU" sz="3600" dirty="0">
                <a:latin typeface="Century Gothic" panose="020B0502020202020204" pitchFamily="34" charset="0"/>
              </a:rPr>
              <a:t>об утверждении сметы доходов и расходов кооператива.</a:t>
            </a:r>
          </a:p>
        </p:txBody>
      </p:sp>
      <p:sp>
        <p:nvSpPr>
          <p:cNvPr id="21" name="Объект 4"/>
          <p:cNvSpPr>
            <a:spLocks noGrp="1"/>
          </p:cNvSpPr>
          <p:nvPr>
            <p:ph sz="half" idx="2"/>
          </p:nvPr>
        </p:nvSpPr>
        <p:spPr>
          <a:xfrm>
            <a:off x="848628" y="7457374"/>
            <a:ext cx="2227947" cy="2123658"/>
          </a:xfrm>
        </p:spPr>
        <p:txBody>
          <a:bodyPr/>
          <a:lstStyle/>
          <a:p>
            <a:pPr algn="ctr"/>
            <a:r>
              <a:rPr lang="ru-RU" sz="13800" b="1" dirty="0">
                <a:solidFill>
                  <a:srgbClr val="62887D"/>
                </a:solidFill>
                <a:latin typeface="Century Gothic" panose="020B0502020202020204" pitchFamily="34" charset="0"/>
              </a:rPr>
              <a:t>1.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60487" y="11511921"/>
            <a:ext cx="2194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Century Gothic" panose="020B0502020202020204" pitchFamily="34" charset="0"/>
              </a:rPr>
              <a:t>Наименование </a:t>
            </a:r>
            <a:r>
              <a:rPr lang="ru-RU" sz="3600" b="1" dirty="0" err="1">
                <a:latin typeface="Century Gothic" panose="020B0502020202020204" pitchFamily="34" charset="0"/>
              </a:rPr>
              <a:t>СПоК</a:t>
            </a:r>
            <a:r>
              <a:rPr lang="ru-RU" sz="3600" b="1" dirty="0">
                <a:latin typeface="Century Gothic" panose="020B0502020202020204" pitchFamily="34" charset="0"/>
              </a:rPr>
              <a:t> должно содержать указание на основную цель его деятельности, а также слова «сельскохозяйственный потребительский кооператив»</a:t>
            </a:r>
          </a:p>
        </p:txBody>
      </p:sp>
    </p:spTree>
    <p:extLst>
      <p:ext uri="{BB962C8B-B14F-4D97-AF65-F5344CB8AC3E}">
        <p14:creationId xmlns:p14="http://schemas.microsoft.com/office/powerpoint/2010/main" val="3854800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436035" y="4178221"/>
            <a:ext cx="197176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Century Gothic" panose="020B0502020202020204" pitchFamily="34" charset="0"/>
              </a:rPr>
              <a:t>Направление в нотариальную контору по месту регистрации кооператива </a:t>
            </a:r>
          </a:p>
          <a:p>
            <a:r>
              <a:rPr lang="ru-RU" sz="3600" dirty="0">
                <a:latin typeface="Century Gothic" panose="020B0502020202020204" pitchFamily="34" charset="0"/>
              </a:rPr>
              <a:t>и (или) МФЦ по месту нахождения кооператива: </a:t>
            </a:r>
          </a:p>
          <a:p>
            <a:pPr marL="571500" indent="-571500">
              <a:buFont typeface="Calibri" panose="020F0502020204030204" pitchFamily="34" charset="0"/>
              <a:buChar char="‒"/>
            </a:pPr>
            <a:r>
              <a:rPr lang="ru-RU" sz="3600" dirty="0">
                <a:latin typeface="Century Gothic" panose="020B0502020202020204" pitchFamily="34" charset="0"/>
              </a:rPr>
              <a:t>Подписанное Заявление по форме Р11001 (из сайта МРИ ФНС);</a:t>
            </a:r>
          </a:p>
          <a:p>
            <a:pPr marL="571500" indent="-571500">
              <a:buFont typeface="Calibri" panose="020F0502020204030204" pitchFamily="34" charset="0"/>
              <a:buChar char="‒"/>
            </a:pPr>
            <a:r>
              <a:rPr lang="ru-RU" sz="3600" dirty="0">
                <a:latin typeface="Century Gothic" panose="020B0502020202020204" pitchFamily="34" charset="0"/>
              </a:rPr>
              <a:t>Протокол общего собрания;</a:t>
            </a:r>
          </a:p>
          <a:p>
            <a:pPr marL="571500" indent="-571500">
              <a:buFont typeface="Calibri" panose="020F0502020204030204" pitchFamily="34" charset="0"/>
              <a:buChar char="‒"/>
            </a:pPr>
            <a:r>
              <a:rPr lang="ru-RU" sz="3600" dirty="0">
                <a:latin typeface="Century Gothic" panose="020B0502020202020204" pitchFamily="34" charset="0"/>
              </a:rPr>
              <a:t>Устав;</a:t>
            </a:r>
          </a:p>
          <a:p>
            <a:pPr marL="571500" indent="-571500">
              <a:buFont typeface="Calibri" panose="020F0502020204030204" pitchFamily="34" charset="0"/>
              <a:buChar char="‒"/>
            </a:pPr>
            <a:r>
              <a:rPr lang="ru-RU" sz="3600" dirty="0">
                <a:latin typeface="Century Gothic" panose="020B0502020202020204" pitchFamily="34" charset="0"/>
              </a:rPr>
              <a:t>Гарантийное письмо по предоставлению помещения для юридического адреса от собственника.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half" idx="2"/>
          </p:nvPr>
        </p:nvSpPr>
        <p:spPr>
          <a:xfrm>
            <a:off x="903287" y="3832225"/>
            <a:ext cx="2227947" cy="2123658"/>
          </a:xfrm>
        </p:spPr>
        <p:txBody>
          <a:bodyPr/>
          <a:lstStyle/>
          <a:p>
            <a:pPr algn="ctr"/>
            <a:r>
              <a:rPr lang="ru-RU" sz="13800" b="1" dirty="0">
                <a:solidFill>
                  <a:srgbClr val="62887D"/>
                </a:solidFill>
                <a:latin typeface="Century Gothic" panose="020B0502020202020204" pitchFamily="34" charset="0"/>
              </a:rPr>
              <a:t>2.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36035" y="8624907"/>
            <a:ext cx="197176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Century Gothic" panose="020B0502020202020204" pitchFamily="34" charset="0"/>
              </a:rPr>
              <a:t>После регистрации:</a:t>
            </a:r>
          </a:p>
          <a:p>
            <a:pPr marL="571500" indent="-571500">
              <a:buFont typeface="Calibri" panose="020F0502020204030204" pitchFamily="34" charset="0"/>
              <a:buChar char="‒"/>
            </a:pPr>
            <a:r>
              <a:rPr lang="ru-RU" sz="3600" dirty="0">
                <a:latin typeface="Century Gothic" panose="020B0502020202020204" pitchFamily="34" charset="0"/>
              </a:rPr>
              <a:t>открытие расчетного счета;</a:t>
            </a:r>
          </a:p>
          <a:p>
            <a:pPr marL="571500" indent="-571500">
              <a:buFont typeface="Calibri" panose="020F0502020204030204" pitchFamily="34" charset="0"/>
              <a:buChar char="‒"/>
            </a:pPr>
            <a:r>
              <a:rPr lang="ru-RU" sz="3600" dirty="0">
                <a:latin typeface="Century Gothic" panose="020B0502020202020204" pitchFamily="34" charset="0"/>
              </a:rPr>
              <a:t>в течение 30 дней подать в МРИ ФНС заявление о применяемой системе </a:t>
            </a:r>
            <a:r>
              <a:rPr lang="ru-RU" sz="3600" dirty="0" err="1">
                <a:latin typeface="Century Gothic" panose="020B0502020202020204" pitchFamily="34" charset="0"/>
              </a:rPr>
              <a:t>налогооболожения</a:t>
            </a:r>
            <a:r>
              <a:rPr lang="ru-RU" sz="3600" dirty="0">
                <a:latin typeface="Century Gothic" panose="020B0502020202020204" pitchFamily="34" charset="0"/>
              </a:rPr>
              <a:t>;</a:t>
            </a:r>
          </a:p>
          <a:p>
            <a:pPr marL="571500" indent="-571500">
              <a:buFont typeface="Calibri" panose="020F0502020204030204" pitchFamily="34" charset="0"/>
              <a:buChar char="‒"/>
            </a:pPr>
            <a:r>
              <a:rPr lang="ru-RU" sz="3600" dirty="0">
                <a:latin typeface="Century Gothic" panose="020B0502020202020204" pitchFamily="34" charset="0"/>
              </a:rPr>
              <a:t>в течение 30 дней вступить в ревизионный союз сельскохозяйственных кооперативов;</a:t>
            </a:r>
          </a:p>
          <a:p>
            <a:pPr marL="571500" indent="-571500">
              <a:buFont typeface="Calibri" panose="020F0502020204030204" pitchFamily="34" charset="0"/>
              <a:buChar char="‒"/>
            </a:pPr>
            <a:r>
              <a:rPr lang="ru-RU" sz="3600" dirty="0">
                <a:latin typeface="Century Gothic" panose="020B0502020202020204" pitchFamily="34" charset="0"/>
              </a:rPr>
              <a:t>сдавать отчеты (6-АПК, 1-СПР).</a:t>
            </a:r>
          </a:p>
          <a:p>
            <a:endParaRPr lang="ru-RU" sz="3600" dirty="0">
              <a:latin typeface="Century Gothic" panose="020B0502020202020204" pitchFamily="34" charset="0"/>
            </a:endParaRPr>
          </a:p>
        </p:txBody>
      </p:sp>
      <p:sp>
        <p:nvSpPr>
          <p:cNvPr id="11" name="Объект 4"/>
          <p:cNvSpPr>
            <a:spLocks noGrp="1"/>
          </p:cNvSpPr>
          <p:nvPr>
            <p:ph sz="half" idx="2"/>
          </p:nvPr>
        </p:nvSpPr>
        <p:spPr>
          <a:xfrm>
            <a:off x="903287" y="8278911"/>
            <a:ext cx="2227947" cy="2123658"/>
          </a:xfrm>
        </p:spPr>
        <p:txBody>
          <a:bodyPr/>
          <a:lstStyle/>
          <a:p>
            <a:pPr algn="ctr"/>
            <a:r>
              <a:rPr lang="ru-RU" sz="13800" b="1" dirty="0">
                <a:solidFill>
                  <a:srgbClr val="62887D"/>
                </a:solidFill>
                <a:latin typeface="Century Gothic" panose="020B0502020202020204" pitchFamily="34" charset="0"/>
              </a:rPr>
              <a:t>3.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2860" y="2770924"/>
            <a:ext cx="24329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Century Gothic" panose="020B0502020202020204" pitchFamily="34" charset="0"/>
              </a:rPr>
              <a:t>Федеральный закон от 8 декабря 1995 г. № 193 – ФЗ «О Сельскохозяйственной кооперации»</a:t>
            </a:r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14466887" y="549795"/>
          <a:ext cx="5888212" cy="1840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01" name="CorelDRAW" r:id="rId3" imgW="10397247" imgH="3249193" progId="CorelDraw.Graphic.19">
                  <p:embed/>
                </p:oleObj>
              </mc:Choice>
              <mc:Fallback>
                <p:oleObj name="CorelDRAW" r:id="rId3" imgW="10397247" imgH="3249193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66887" y="549795"/>
                        <a:ext cx="5888212" cy="1840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Заголовок 3"/>
          <p:cNvSpPr txBox="1">
            <a:spLocks/>
          </p:cNvSpPr>
          <p:nvPr/>
        </p:nvSpPr>
        <p:spPr>
          <a:xfrm>
            <a:off x="4368584" y="403225"/>
            <a:ext cx="10707903" cy="14727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70" b="1" i="0">
                <a:solidFill>
                  <a:srgbClr val="ECC93B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ru-RU" kern="0" dirty="0">
                <a:latin typeface="Century Gothic" panose="020B0502020202020204" pitchFamily="34" charset="0"/>
              </a:rPr>
              <a:t>КАК ОТКРЫТЬ</a:t>
            </a:r>
          </a:p>
        </p:txBody>
      </p:sp>
      <p:sp>
        <p:nvSpPr>
          <p:cNvPr id="17" name="Объект 4"/>
          <p:cNvSpPr>
            <a:spLocks noGrp="1"/>
          </p:cNvSpPr>
          <p:nvPr>
            <p:ph sz="half" idx="2"/>
          </p:nvPr>
        </p:nvSpPr>
        <p:spPr>
          <a:xfrm>
            <a:off x="3436035" y="1470025"/>
            <a:ext cx="12572999" cy="1107996"/>
          </a:xfrm>
        </p:spPr>
        <p:txBody>
          <a:bodyPr/>
          <a:lstStyle/>
          <a:p>
            <a:pPr algn="ctr"/>
            <a:r>
              <a:rPr lang="ru-RU" sz="7200" b="1" dirty="0">
                <a:solidFill>
                  <a:srgbClr val="62887D"/>
                </a:solidFill>
                <a:latin typeface="Century Gothic" panose="020B0502020202020204" pitchFamily="34" charset="0"/>
              </a:rPr>
              <a:t>КООПЕРАТИВ</a:t>
            </a:r>
          </a:p>
        </p:txBody>
      </p:sp>
    </p:spTree>
    <p:extLst>
      <p:ext uri="{BB962C8B-B14F-4D97-AF65-F5344CB8AC3E}">
        <p14:creationId xmlns:p14="http://schemas.microsoft.com/office/powerpoint/2010/main" val="357353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1B65754-9B92-474F-AFAB-D498CD6324E3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4992" y="171276"/>
            <a:ext cx="25297068" cy="15588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5805" b="1" dirty="0">
                <a:solidFill>
                  <a:srgbClr val="62887D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ГРАНТ НА РЕАЛИЗАЦИЮ ПРОЕКТОВ РАЗВИТИЯ </a:t>
            </a:r>
          </a:p>
          <a:p>
            <a:r>
              <a:rPr lang="ru-RU" sz="5805" b="1" dirty="0">
                <a:solidFill>
                  <a:srgbClr val="62887D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МАТЕРИАЛЬНО-ТЕХНИЧЕСКОЙ БАЗЫ СПОК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747291538"/>
              </p:ext>
            </p:extLst>
          </p:nvPr>
        </p:nvGraphicFramePr>
        <p:xfrm>
          <a:off x="65087" y="8034800"/>
          <a:ext cx="11125200" cy="2528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7848473" y="1879997"/>
            <a:ext cx="9100506" cy="4351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92388" indent="-592388" algn="ctr">
              <a:buFont typeface="Wingdings" panose="05000000000000000000" pitchFamily="2" charset="2"/>
              <a:buChar char="Ø"/>
            </a:pPr>
            <a:r>
              <a:rPr lang="ru-RU" sz="2400" u="sng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до 70 млн рублей – </a:t>
            </a:r>
          </a:p>
          <a:p>
            <a:pPr algn="ctr"/>
            <a:r>
              <a:rPr lang="ru-RU" sz="2400" u="sng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не более 60% стоимости про</a:t>
            </a:r>
            <a:r>
              <a:rPr lang="ru-RU" sz="2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екта, для </a:t>
            </a:r>
            <a:r>
              <a:rPr lang="ru-RU" sz="2400" dirty="0" err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сельхозпотребительского</a:t>
            </a:r>
            <a:r>
              <a:rPr lang="ru-RU" sz="2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перерабатывающего и (или) сбытового кооператива, созданного и осуществляющего деятельность более 12 мес.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(Бюджет РТ на 2024 г.-41 </a:t>
            </a:r>
            <a:r>
              <a:rPr lang="ru-RU" sz="2400" dirty="0" err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млн.руб</a:t>
            </a:r>
            <a:r>
              <a:rPr lang="ru-RU" sz="2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.)</a:t>
            </a:r>
          </a:p>
          <a:p>
            <a:pPr marL="592388" indent="-592388" algn="ctr">
              <a:buFont typeface="Wingdings" panose="05000000000000000000" pitchFamily="2" charset="2"/>
              <a:buChar char="Ø"/>
            </a:pPr>
            <a:r>
              <a:rPr lang="ru-RU" sz="2400" u="sng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Максимальный грант до 10 млн. рублей</a:t>
            </a:r>
            <a:r>
              <a:rPr lang="ru-RU" sz="2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не более 90% стоимости проекта, для «начинающего» </a:t>
            </a:r>
            <a:r>
              <a:rPr lang="ru-RU" sz="2400" dirty="0" err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сельхозпотребительского</a:t>
            </a:r>
            <a:r>
              <a:rPr lang="ru-RU" sz="2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перерабатывающего и (или) сбытового кооператива, действующий менее 12 мес. со дня регистрации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(Бюджет РТ на 2024 г.-90 </a:t>
            </a:r>
            <a:r>
              <a:rPr lang="ru-RU" sz="2400" dirty="0" err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млн.руб</a:t>
            </a:r>
            <a:r>
              <a:rPr lang="ru-RU" sz="2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.)</a:t>
            </a: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4294445310"/>
              </p:ext>
            </p:extLst>
          </p:nvPr>
        </p:nvGraphicFramePr>
        <p:xfrm>
          <a:off x="14287" y="10470063"/>
          <a:ext cx="11201400" cy="3514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6" name="Группа 15"/>
          <p:cNvGrpSpPr/>
          <p:nvPr/>
        </p:nvGrpSpPr>
        <p:grpSpPr>
          <a:xfrm>
            <a:off x="347769" y="1387945"/>
            <a:ext cx="7536649" cy="5202731"/>
            <a:chOff x="627189" y="1018387"/>
            <a:chExt cx="3635364" cy="2509580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627189" y="1018387"/>
              <a:ext cx="3635364" cy="2509580"/>
              <a:chOff x="58667" y="965832"/>
              <a:chExt cx="3635364" cy="2509580"/>
            </a:xfrm>
          </p:grpSpPr>
          <p:graphicFrame>
            <p:nvGraphicFramePr>
              <p:cNvPr id="20" name="Диаграмма 19"/>
              <p:cNvGraphicFramePr/>
              <p:nvPr>
                <p:extLst>
                  <p:ext uri="{D42A27DB-BD31-4B8C-83A1-F6EECF244321}">
                    <p14:modId xmlns:p14="http://schemas.microsoft.com/office/powerpoint/2010/main" val="268994630"/>
                  </p:ext>
                </p:extLst>
              </p:nvPr>
            </p:nvGraphicFramePr>
            <p:xfrm>
              <a:off x="58667" y="965832"/>
              <a:ext cx="3635364" cy="196289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2"/>
              </a:graphicData>
            </a:graphic>
          </p:graphicFrame>
          <p:sp>
            <p:nvSpPr>
              <p:cNvPr id="22" name="Прямоугольник 21"/>
              <p:cNvSpPr/>
              <p:nvPr/>
            </p:nvSpPr>
            <p:spPr>
              <a:xfrm>
                <a:off x="557560" y="2788085"/>
                <a:ext cx="2989651" cy="68732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>
                    <a:solidFill>
                      <a:schemeClr val="tx1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«классическая» схема финансирования стоимости проекта</a:t>
                </a:r>
              </a:p>
            </p:txBody>
          </p:sp>
        </p:grpSp>
        <p:sp>
          <p:nvSpPr>
            <p:cNvPr id="19" name="Овал 18"/>
            <p:cNvSpPr/>
            <p:nvPr/>
          </p:nvSpPr>
          <p:spPr>
            <a:xfrm>
              <a:off x="2007688" y="1489746"/>
              <a:ext cx="1226438" cy="123625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206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Ст-сть проекта –рублей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6577251" y="298427"/>
            <a:ext cx="8175424" cy="5219455"/>
            <a:chOff x="7274976" y="1013705"/>
            <a:chExt cx="3943483" cy="2517647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7274976" y="1013705"/>
              <a:ext cx="3943483" cy="2517647"/>
              <a:chOff x="159647" y="1002094"/>
              <a:chExt cx="3943483" cy="2517647"/>
            </a:xfrm>
          </p:grpSpPr>
          <p:graphicFrame>
            <p:nvGraphicFramePr>
              <p:cNvPr id="26" name="Диаграмма 25"/>
              <p:cNvGraphicFramePr/>
              <p:nvPr>
                <p:extLst>
                  <p:ext uri="{D42A27DB-BD31-4B8C-83A1-F6EECF244321}">
                    <p14:modId xmlns:p14="http://schemas.microsoft.com/office/powerpoint/2010/main" val="2572212944"/>
                  </p:ext>
                </p:extLst>
              </p:nvPr>
            </p:nvGraphicFramePr>
            <p:xfrm>
              <a:off x="159647" y="1002094"/>
              <a:ext cx="3943483" cy="196289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3"/>
              </a:graphicData>
            </a:graphic>
          </p:graphicFrame>
          <p:sp>
            <p:nvSpPr>
              <p:cNvPr id="27" name="Прямоугольник 26"/>
              <p:cNvSpPr/>
              <p:nvPr/>
            </p:nvSpPr>
            <p:spPr>
              <a:xfrm>
                <a:off x="338953" y="2832414"/>
                <a:ext cx="3718294" cy="68732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i="1" dirty="0">
                    <a:solidFill>
                      <a:schemeClr val="tx1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схема финансирования стоимости проекта, реализуемого с участием льготного инвестиционного кредита</a:t>
                </a:r>
              </a:p>
            </p:txBody>
          </p:sp>
        </p:grpSp>
        <p:sp>
          <p:nvSpPr>
            <p:cNvPr id="25" name="Овал 24"/>
            <p:cNvSpPr/>
            <p:nvPr/>
          </p:nvSpPr>
          <p:spPr>
            <a:xfrm>
              <a:off x="8487767" y="1376958"/>
              <a:ext cx="1304023" cy="1267289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dirty="0">
                  <a:solidFill>
                    <a:srgbClr val="00206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Ст-сть проекта – </a:t>
              </a:r>
              <a:r>
                <a:rPr lang="ru-RU" sz="2000" b="1" dirty="0">
                  <a:solidFill>
                    <a:srgbClr val="C0000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до 350 млн </a:t>
              </a:r>
              <a:r>
                <a:rPr lang="ru-RU" sz="2000" dirty="0">
                  <a:solidFill>
                    <a:srgbClr val="00206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рублей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11037887" y="8091456"/>
            <a:ext cx="14020801" cy="6385775"/>
            <a:chOff x="0" y="1196492"/>
            <a:chExt cx="6506931" cy="1979115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0" y="1196492"/>
              <a:ext cx="6364913" cy="197911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Прямоугольник 33"/>
            <p:cNvSpPr/>
            <p:nvPr/>
          </p:nvSpPr>
          <p:spPr>
            <a:xfrm>
              <a:off x="35364" y="1319776"/>
              <a:ext cx="6471567" cy="14640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8954" tIns="31595" rIns="176931" bIns="31595" numCol="1" spcCol="1270" anchor="t" anchorCtr="0">
              <a:noAutofit/>
            </a:bodyPr>
            <a:lstStyle/>
            <a:p>
              <a:pPr marL="0" lvl="1" algn="just" defTabSz="1105792">
                <a:lnSpc>
                  <a:spcPct val="114000"/>
                </a:lnSpc>
                <a:spcBef>
                  <a:spcPct val="0"/>
                </a:spcBef>
                <a:spcAft>
                  <a:spcPct val="20000"/>
                </a:spcAft>
                <a:buFontTx/>
                <a:buChar char="••"/>
              </a:pPr>
              <a:r>
                <a:rPr lang="ru-RU" dirty="0"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приобретение, строительство, капитальный ремонт, реконструкция или модернизация производственных объектов, в </a:t>
              </a:r>
              <a:r>
                <a:rPr lang="ru-RU" dirty="0" err="1"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т.ч</a:t>
              </a:r>
              <a:r>
                <a:rPr lang="ru-RU" dirty="0"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. приобретение и монтаж модульных производственных объектов по заготовке, хранению, подработке, переработке, сортировке, убою, первичной переработке, подготовке к реализации и реализации сельхозпродукции, дикорастущих плодов, ягод, орехов, грибов, семян и подобных лесных ресурсов и продуктов переработки указанной продукции и дикорастущих пищевых ресурсов; приобретение и монтаж оборудования и техники для производственных объектов. Список имущества определяет РОУАПК;</a:t>
              </a:r>
            </a:p>
            <a:p>
              <a:pPr marL="0" lvl="1" algn="just" defTabSz="1105792">
                <a:lnSpc>
                  <a:spcPct val="114000"/>
                </a:lnSpc>
                <a:spcBef>
                  <a:spcPct val="0"/>
                </a:spcBef>
                <a:spcAft>
                  <a:spcPct val="20000"/>
                </a:spcAft>
                <a:buFontTx/>
                <a:buChar char="••"/>
              </a:pPr>
              <a:r>
                <a:rPr lang="ru-RU" dirty="0"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приобретение и монтаж оборудования для рыбоводной инфраструктуры и аквакультуры. Список имущества определяет РОУАПК;</a:t>
              </a:r>
            </a:p>
            <a:p>
              <a:pPr marL="0" lvl="1" algn="just" defTabSz="1105792">
                <a:lnSpc>
                  <a:spcPct val="114000"/>
                </a:lnSpc>
                <a:spcBef>
                  <a:spcPct val="0"/>
                </a:spcBef>
                <a:spcAft>
                  <a:spcPct val="20000"/>
                </a:spcAft>
                <a:buFontTx/>
                <a:buChar char="••"/>
              </a:pPr>
              <a:r>
                <a:rPr lang="ru-RU" dirty="0"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погашение не более 20% привлекаемого на реализацию проекта;</a:t>
              </a:r>
            </a:p>
            <a:p>
              <a:pPr marL="0" lvl="1" algn="just" defTabSz="1105792">
                <a:lnSpc>
                  <a:spcPct val="114000"/>
                </a:lnSpc>
                <a:spcBef>
                  <a:spcPct val="0"/>
                </a:spcBef>
                <a:spcAft>
                  <a:spcPct val="20000"/>
                </a:spcAft>
                <a:buFontTx/>
                <a:buChar char="••"/>
              </a:pPr>
              <a:r>
                <a:rPr lang="ru-RU" dirty="0"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уплата процентов по кредиту, в течение 18 месяцев с даты получения гранта;</a:t>
              </a:r>
            </a:p>
            <a:p>
              <a:pPr marL="0" lvl="1" algn="just" defTabSz="1105792">
                <a:lnSpc>
                  <a:spcPct val="114000"/>
                </a:lnSpc>
                <a:spcBef>
                  <a:spcPct val="0"/>
                </a:spcBef>
                <a:spcAft>
                  <a:spcPct val="20000"/>
                </a:spcAft>
                <a:buFontTx/>
                <a:buChar char="••"/>
              </a:pPr>
              <a:r>
                <a:rPr lang="ru-RU" dirty="0"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приобретение и монтаж оборудования и техники для производственных объектов, предназначенных для первичной переработки льна и (или) технической конопли. Список имущества определяет РОУАПК;</a:t>
              </a: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-1" y="6301165"/>
            <a:ext cx="252761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entury Gothic" panose="020B0502020202020204" pitchFamily="34" charset="0"/>
              </a:rPr>
              <a:t>СУБСИДИЯ ДО 20 МЛН. РУБЛЕЙ, НО НЕ БОЛЕЕ 60% ЗАТРАТ «НАЧИНАЮЩЕГО» СППК или СПССК на </a:t>
            </a:r>
            <a:r>
              <a:rPr lang="ru-RU" sz="2400" b="1" dirty="0">
                <a:latin typeface="Century Gothic" panose="020B0502020202020204" pitchFamily="34" charset="0"/>
                <a:cs typeface="Arial" panose="020B0604020202020204" pitchFamily="34" charset="0"/>
              </a:rPr>
              <a:t>приобретение:</a:t>
            </a:r>
          </a:p>
          <a:p>
            <a:pPr algn="ctr"/>
            <a:r>
              <a:rPr lang="ru-RU" sz="2400" b="1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Century Gothic" panose="020B0502020202020204" pitchFamily="34" charset="0"/>
                <a:cs typeface="Arial" panose="020B0604020202020204" pitchFamily="34" charset="0"/>
              </a:rPr>
              <a:t>техники и специализированного транспорта для оснащения производственных объектов и оборудования для лабораторного анализа качества сельхоз продукции; на приобретение спецтранспорта, фургонов, прицепов, полуприцепов, вагонов, контейнеров для транспортировки, обеспечения сохранности при перевозке и реализации сельхоз продукции, дикорастущих пищевых ресурсов и продуктов переработки (список имущества определяет РОУАПК)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11495087" y="7963841"/>
            <a:ext cx="13563601" cy="480146"/>
            <a:chOff x="-152400" y="21519"/>
            <a:chExt cx="9417541" cy="455269"/>
          </a:xfrm>
          <a:scene3d>
            <a:camera prst="orthographicFront"/>
            <a:lightRig rig="flat" dir="t"/>
          </a:scene3d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-152400" y="35964"/>
              <a:ext cx="9308179" cy="440824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alpha val="9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6" name="Скругленный прямоугольник 4"/>
            <p:cNvSpPr/>
            <p:nvPr/>
          </p:nvSpPr>
          <p:spPr>
            <a:xfrm>
              <a:off x="0" y="21519"/>
              <a:ext cx="9265141" cy="39778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just" defTabSz="8001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>
                  <a:latin typeface="Century Gothic" panose="020B0502020202020204" pitchFamily="34" charset="0"/>
                  <a:cs typeface="Arial" panose="020B0604020202020204" pitchFamily="34" charset="0"/>
                </a:rPr>
                <a:t>«</a:t>
              </a:r>
              <a:r>
                <a:rPr lang="ru-RU" dirty="0" err="1">
                  <a:latin typeface="Century Gothic" panose="020B0502020202020204" pitchFamily="34" charset="0"/>
                  <a:cs typeface="Arial" panose="020B0604020202020204" pitchFamily="34" charset="0"/>
                </a:rPr>
                <a:t>Целевка</a:t>
              </a:r>
              <a:r>
                <a:rPr lang="ru-RU" dirty="0">
                  <a:latin typeface="Century Gothic" panose="020B0502020202020204" pitchFamily="34" charset="0"/>
                  <a:cs typeface="Arial" panose="020B0604020202020204" pitchFamily="34" charset="0"/>
                </a:rPr>
                <a:t>»</a:t>
              </a:r>
              <a:r>
                <a:rPr lang="ru-RU" sz="1800" b="0" kern="1200" dirty="0">
                  <a:latin typeface="Century Gothic" panose="020B0502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7672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1B65754-9B92-474F-AFAB-D498CD6324E3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31887" y="22225"/>
            <a:ext cx="13750162" cy="2925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6000" b="1" dirty="0">
                <a:solidFill>
                  <a:srgbClr val="EEC74B"/>
                </a:solidFill>
                <a:cs typeface="Arial" panose="020B0604020202020204" pitchFamily="34" charset="0"/>
              </a:rPr>
              <a:t>ГОСУДАРСТВЕННАЯ ПОДДЕРЖКА </a:t>
            </a:r>
            <a:r>
              <a:rPr lang="ru-RU" sz="6000" b="1" dirty="0" err="1">
                <a:solidFill>
                  <a:srgbClr val="EEC74B"/>
                </a:solidFill>
                <a:cs typeface="Arial" panose="020B0604020202020204" pitchFamily="34" charset="0"/>
              </a:rPr>
              <a:t>СПоК</a:t>
            </a:r>
            <a:r>
              <a:rPr lang="ru-RU" sz="6000" b="1" dirty="0">
                <a:solidFill>
                  <a:srgbClr val="EEC74B"/>
                </a:solidFill>
                <a:cs typeface="Arial" panose="020B0604020202020204" pitchFamily="34" charset="0"/>
              </a:rPr>
              <a:t> </a:t>
            </a:r>
          </a:p>
          <a:p>
            <a:pPr algn="r"/>
            <a:r>
              <a:rPr lang="ru-RU" sz="6000" b="1" dirty="0">
                <a:solidFill>
                  <a:srgbClr val="62887D"/>
                </a:solidFill>
                <a:cs typeface="Arial" panose="020B0604020202020204" pitchFamily="34" charset="0"/>
              </a:rPr>
              <a:t>ЗА СЧЕТ СРЕДСТВ СУБСИДИИ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538236940"/>
              </p:ext>
            </p:extLst>
          </p:nvPr>
        </p:nvGraphicFramePr>
        <p:xfrm>
          <a:off x="594343" y="3635757"/>
          <a:ext cx="23778544" cy="886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790236"/>
              </p:ext>
            </p:extLst>
          </p:nvPr>
        </p:nvGraphicFramePr>
        <p:xfrm>
          <a:off x="15228887" y="564500"/>
          <a:ext cx="5888212" cy="1840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24" name="CorelDRAW" r:id="rId8" imgW="10397247" imgH="3249193" progId="CorelDraw.Graphic.19">
                  <p:embed/>
                </p:oleObj>
              </mc:Choice>
              <mc:Fallback>
                <p:oleObj name="CorelDRAW" r:id="rId8" imgW="10397247" imgH="3249193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228887" y="564500"/>
                        <a:ext cx="5888212" cy="1840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60911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14466887" y="549795"/>
          <a:ext cx="5888212" cy="1840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85" name="CorelDRAW" r:id="rId3" imgW="10397247" imgH="3249193" progId="CorelDraw.Graphic.19">
                  <p:embed/>
                </p:oleObj>
              </mc:Choice>
              <mc:Fallback>
                <p:oleObj name="CorelDRAW" r:id="rId3" imgW="10397247" imgH="3249193" progId="CorelDraw.Graphic.19">
                  <p:embed/>
                  <p:pic>
                    <p:nvPicPr>
                      <p:cNvPr id="15" name="Объект 1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66887" y="549795"/>
                        <a:ext cx="5888212" cy="1840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Заголовок 3"/>
          <p:cNvSpPr txBox="1">
            <a:spLocks/>
          </p:cNvSpPr>
          <p:nvPr/>
        </p:nvSpPr>
        <p:spPr>
          <a:xfrm>
            <a:off x="2149293" y="745921"/>
            <a:ext cx="13059227" cy="14727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70" b="1" i="0">
                <a:solidFill>
                  <a:srgbClr val="ECC93B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ru-RU" kern="0" dirty="0">
                <a:latin typeface="Century Gothic" panose="020B0502020202020204" pitchFamily="34" charset="0"/>
              </a:rPr>
              <a:t>СУБСИДИИ </a:t>
            </a:r>
            <a:r>
              <a:rPr lang="ru-RU" kern="0" dirty="0" err="1">
                <a:latin typeface="Century Gothic" panose="020B0502020202020204" pitchFamily="34" charset="0"/>
              </a:rPr>
              <a:t>СПоК</a:t>
            </a:r>
            <a:endParaRPr lang="ru-RU" kern="0" dirty="0">
              <a:latin typeface="Century Gothic" panose="020B0502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75287" y="3677623"/>
            <a:ext cx="14339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Century Gothic" panose="020B0502020202020204" pitchFamily="34" charset="0"/>
              </a:rPr>
              <a:t>НА ВОЗМЕЩЕНИЕ ЧАСТИ ПОНЕСЕННЫХ ЗАТРАТ СВЯЗАННЫХ: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9420" y="5965825"/>
            <a:ext cx="244947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lphaUcPeriod"/>
            </a:pPr>
            <a:r>
              <a:rPr lang="ru-RU" sz="3600" dirty="0">
                <a:latin typeface="Century Gothic" panose="020B0502020202020204" pitchFamily="34" charset="0"/>
              </a:rPr>
              <a:t>С приобретением имущества, </a:t>
            </a:r>
            <a:r>
              <a:rPr lang="ru-RU" sz="3600" b="1" dirty="0">
                <a:latin typeface="Century Gothic" panose="020B0502020202020204" pitchFamily="34" charset="0"/>
              </a:rPr>
              <a:t>перечень</a:t>
            </a:r>
            <a:r>
              <a:rPr lang="ru-RU" sz="3600" dirty="0">
                <a:latin typeface="Century Gothic" panose="020B0502020202020204" pitchFamily="34" charset="0"/>
              </a:rPr>
              <a:t> которого утверждается приказом </a:t>
            </a:r>
            <a:r>
              <a:rPr lang="ru-RU" sz="3600" dirty="0" err="1">
                <a:latin typeface="Century Gothic" panose="020B0502020202020204" pitchFamily="34" charset="0"/>
              </a:rPr>
              <a:t>МСХиП</a:t>
            </a:r>
            <a:r>
              <a:rPr lang="ru-RU" sz="3600" dirty="0">
                <a:latin typeface="Century Gothic" panose="020B0502020202020204" pitchFamily="34" charset="0"/>
              </a:rPr>
              <a:t> РФ, в целях последующей передачи (реализации) приобретенного имущества в собственность членов в текущем финансовом году, в размере, </a:t>
            </a:r>
            <a:r>
              <a:rPr lang="ru-RU" sz="3600" b="1" dirty="0">
                <a:latin typeface="Century Gothic" panose="020B0502020202020204" pitchFamily="34" charset="0"/>
              </a:rPr>
              <a:t>не превышающем 50% затрат – не более 3 млн руб. на 1 </a:t>
            </a:r>
            <a:r>
              <a:rPr lang="ru-RU" sz="3600" b="1" dirty="0" err="1">
                <a:latin typeface="Century Gothic" panose="020B0502020202020204" pitchFamily="34" charset="0"/>
              </a:rPr>
              <a:t>СПоК</a:t>
            </a:r>
            <a:r>
              <a:rPr lang="ru-RU" sz="3600" b="1" dirty="0">
                <a:latin typeface="Century Gothic" panose="020B0502020202020204" pitchFamily="34" charset="0"/>
              </a:rPr>
              <a:t>;</a:t>
            </a:r>
          </a:p>
          <a:p>
            <a:endParaRPr lang="ru-RU" sz="3600" dirty="0">
              <a:latin typeface="Century Gothic" panose="020B0502020202020204" pitchFamily="34" charset="0"/>
            </a:endParaRPr>
          </a:p>
          <a:p>
            <a:r>
              <a:rPr lang="ru-RU" sz="3600" i="1" dirty="0">
                <a:latin typeface="Century Gothic" panose="020B0502020202020204" pitchFamily="34" charset="0"/>
              </a:rPr>
              <a:t>Стоимость такого имущества, передаваемого (реализуемого) в собственность одного члена кооператива, </a:t>
            </a:r>
            <a:r>
              <a:rPr lang="ru-RU" sz="3600" b="1" i="1" dirty="0">
                <a:latin typeface="Century Gothic" panose="020B0502020202020204" pitchFamily="34" charset="0"/>
              </a:rPr>
              <a:t>не может превышать 30% </a:t>
            </a:r>
            <a:r>
              <a:rPr lang="ru-RU" sz="3600" i="1" dirty="0">
                <a:latin typeface="Century Gothic" panose="020B0502020202020204" pitchFamily="34" charset="0"/>
              </a:rPr>
              <a:t>общей стоимости этого имущества. Приобретение у своих членов (в том числе ассоциированных) не допускается.</a:t>
            </a:r>
          </a:p>
        </p:txBody>
      </p:sp>
    </p:spTree>
    <p:extLst>
      <p:ext uri="{BB962C8B-B14F-4D97-AF65-F5344CB8AC3E}">
        <p14:creationId xmlns:p14="http://schemas.microsoft.com/office/powerpoint/2010/main" val="29560817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14466887" y="549795"/>
          <a:ext cx="5888212" cy="1840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09" name="CorelDRAW" r:id="rId3" imgW="10397247" imgH="3249193" progId="CorelDraw.Graphic.19">
                  <p:embed/>
                </p:oleObj>
              </mc:Choice>
              <mc:Fallback>
                <p:oleObj name="CorelDRAW" r:id="rId3" imgW="10397247" imgH="3249193" progId="CorelDraw.Graphic.19">
                  <p:embed/>
                  <p:pic>
                    <p:nvPicPr>
                      <p:cNvPr id="15" name="Объект 1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66887" y="549795"/>
                        <a:ext cx="5888212" cy="1840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764439" y="3070225"/>
            <a:ext cx="14339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Century Gothic" panose="020B0502020202020204" pitchFamily="34" charset="0"/>
              </a:rPr>
              <a:t>НА ВОЗМЕЩЕНИЕ ЧАСТИ ПОНЕСЕННЫХ ЗАТРАТ СВЯЗАННЫХ: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4439" y="4200592"/>
            <a:ext cx="24494761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539750"/>
            <a:r>
              <a:rPr lang="ru-RU" sz="3600" dirty="0">
                <a:latin typeface="Century Gothic" panose="020B0502020202020204" pitchFamily="34" charset="0"/>
              </a:rPr>
              <a:t>Б. С приобретением крупного рогатого скота в целях замены крупного рогатого скота, больного или инфицированного лейкозом, принадлежащего членам (кроме ассоциированных членов) указанного </a:t>
            </a:r>
            <a:r>
              <a:rPr lang="ru-RU" sz="3600" dirty="0" err="1">
                <a:latin typeface="Century Gothic" panose="020B0502020202020204" pitchFamily="34" charset="0"/>
              </a:rPr>
              <a:t>СПоК</a:t>
            </a:r>
            <a:r>
              <a:rPr lang="ru-RU" sz="3600" dirty="0">
                <a:latin typeface="Century Gothic" panose="020B0502020202020204" pitchFamily="34" charset="0"/>
              </a:rPr>
              <a:t> на праве собственности в текущем финансовом году в размере, </a:t>
            </a:r>
            <a:r>
              <a:rPr lang="ru-RU" sz="3600" b="1" dirty="0">
                <a:latin typeface="Century Gothic" panose="020B0502020202020204" pitchFamily="34" charset="0"/>
              </a:rPr>
              <a:t>не превышающем 50% затрат – не более 10 млн руб. на 1 </a:t>
            </a:r>
            <a:r>
              <a:rPr lang="ru-RU" sz="3600" b="1" dirty="0" err="1">
                <a:latin typeface="Century Gothic" panose="020B0502020202020204" pitchFamily="34" charset="0"/>
              </a:rPr>
              <a:t>СПоК</a:t>
            </a:r>
            <a:r>
              <a:rPr lang="ru-RU" sz="3600" b="1" dirty="0">
                <a:latin typeface="Century Gothic" panose="020B0502020202020204" pitchFamily="34" charset="0"/>
              </a:rPr>
              <a:t>;</a:t>
            </a:r>
          </a:p>
          <a:p>
            <a:pPr marL="742950" indent="-742950">
              <a:buFont typeface="+mj-lt"/>
              <a:buAutoNum type="alphaUcPeriod" startAt="2"/>
            </a:pPr>
            <a:endParaRPr lang="ru-RU" sz="3600" dirty="0">
              <a:latin typeface="Century Gothic" panose="020B0502020202020204" pitchFamily="34" charset="0"/>
            </a:endParaRPr>
          </a:p>
          <a:p>
            <a:r>
              <a:rPr lang="ru-RU" sz="3600" i="1" dirty="0">
                <a:latin typeface="Century Gothic" panose="020B0502020202020204" pitchFamily="34" charset="0"/>
              </a:rPr>
              <a:t>Стоимость крупного рогатого скота, передаваемого (реализуемого) в собственность одного члена сельскохозяйственного потребительского кооператива, </a:t>
            </a:r>
            <a:r>
              <a:rPr lang="ru-RU" sz="3600" b="1" i="1" dirty="0">
                <a:latin typeface="Century Gothic" panose="020B0502020202020204" pitchFamily="34" charset="0"/>
              </a:rPr>
              <a:t>не может превышать 30% </a:t>
            </a:r>
            <a:r>
              <a:rPr lang="ru-RU" sz="3600" i="1" dirty="0">
                <a:latin typeface="Century Gothic" panose="020B0502020202020204" pitchFamily="34" charset="0"/>
              </a:rPr>
              <a:t>общей стоимости приобретаемого поголовья. </a:t>
            </a:r>
          </a:p>
          <a:p>
            <a:endParaRPr lang="ru-RU" sz="3600" i="1" dirty="0">
              <a:latin typeface="Century Gothic" panose="020B0502020202020204" pitchFamily="34" charset="0"/>
            </a:endParaRPr>
          </a:p>
          <a:p>
            <a:r>
              <a:rPr lang="ru-RU" sz="3600" i="1" dirty="0">
                <a:latin typeface="Century Gothic" panose="020B0502020202020204" pitchFamily="34" charset="0"/>
              </a:rPr>
              <a:t>Члены кооператива (кроме ассоциированных членов), в собственность которых передается (реализуется) крупный рогатый скот, должны состоять в сельскохозяйственном потребительском кооперативе </a:t>
            </a:r>
            <a:r>
              <a:rPr lang="ru-RU" sz="3600" b="1" i="1" dirty="0">
                <a:latin typeface="Century Gothic" panose="020B0502020202020204" pitchFamily="34" charset="0"/>
              </a:rPr>
              <a:t>не менее одного года</a:t>
            </a:r>
            <a:r>
              <a:rPr lang="ru-RU" sz="3600" i="1" dirty="0">
                <a:latin typeface="Century Gothic" panose="020B0502020202020204" pitchFamily="34" charset="0"/>
              </a:rPr>
              <a:t>. </a:t>
            </a:r>
          </a:p>
          <a:p>
            <a:endParaRPr lang="ru-RU" sz="3600" i="1" dirty="0">
              <a:latin typeface="Century Gothic" panose="020B0502020202020204" pitchFamily="34" charset="0"/>
            </a:endParaRPr>
          </a:p>
          <a:p>
            <a:r>
              <a:rPr lang="ru-RU" sz="3600" i="1" dirty="0">
                <a:latin typeface="Century Gothic" panose="020B0502020202020204" pitchFamily="34" charset="0"/>
              </a:rPr>
              <a:t>Возраст приобретаемого крупного рогатого скота не должен превышать </a:t>
            </a:r>
            <a:r>
              <a:rPr lang="ru-RU" sz="3600" b="1" i="1" dirty="0">
                <a:latin typeface="Century Gothic" panose="020B0502020202020204" pitchFamily="34" charset="0"/>
              </a:rPr>
              <a:t>двух</a:t>
            </a:r>
            <a:r>
              <a:rPr lang="ru-RU" sz="3600" i="1" dirty="0">
                <a:latin typeface="Century Gothic" panose="020B0502020202020204" pitchFamily="34" charset="0"/>
              </a:rPr>
              <a:t> лет. Приобретение у своих членов (в том числе ассоциированных) не допускается.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2149293" y="745921"/>
            <a:ext cx="13059227" cy="14727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70" b="1" i="0">
                <a:solidFill>
                  <a:srgbClr val="ECC93B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ru-RU" kern="0" dirty="0">
                <a:latin typeface="Century Gothic" panose="020B0502020202020204" pitchFamily="34" charset="0"/>
              </a:rPr>
              <a:t>СУБСИДИИ </a:t>
            </a:r>
            <a:r>
              <a:rPr lang="ru-RU" kern="0" dirty="0" err="1">
                <a:latin typeface="Century Gothic" panose="020B0502020202020204" pitchFamily="34" charset="0"/>
              </a:rPr>
              <a:t>СПоК</a:t>
            </a:r>
            <a:endParaRPr lang="ru-RU" kern="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08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14466887" y="549795"/>
          <a:ext cx="5888212" cy="1840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32" name="CorelDRAW" r:id="rId3" imgW="10397247" imgH="3249193" progId="CorelDraw.Graphic.19">
                  <p:embed/>
                </p:oleObj>
              </mc:Choice>
              <mc:Fallback>
                <p:oleObj name="CorelDRAW" r:id="rId3" imgW="10397247" imgH="3249193" progId="CorelDraw.Graphic.19">
                  <p:embed/>
                  <p:pic>
                    <p:nvPicPr>
                      <p:cNvPr id="15" name="Объект 1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66887" y="549795"/>
                        <a:ext cx="5888212" cy="1840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764439" y="3070225"/>
            <a:ext cx="14339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Century Gothic" panose="020B0502020202020204" pitchFamily="34" charset="0"/>
              </a:rPr>
              <a:t>НА ВОЗМЕЩЕНИЕ ЧАСТИ ПОНЕСЕННЫХ ЗАТРАТ СВЯЗАННЫХ: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4439" y="4200592"/>
            <a:ext cx="24494761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indent="-446088"/>
            <a:r>
              <a:rPr lang="ru-RU" sz="3600" dirty="0">
                <a:latin typeface="Century Gothic" panose="020B0502020202020204" pitchFamily="34" charset="0"/>
              </a:rPr>
              <a:t>В. С приобретением и последующим внесением в неделимый фонд сельскохозяйственной техники, специализированного автотранспорта, оборудования для организации хранения, переработки, упаковки, маркировки, транспортировки и реализации сельскохозяйственной продукции и мобильных торговых объектов для оказания услуг членам сельскохозяйственного потребительского кооператива в текущем финансовом году в размере, </a:t>
            </a:r>
            <a:r>
              <a:rPr lang="ru-RU" sz="3600" b="1" dirty="0">
                <a:latin typeface="Century Gothic" panose="020B0502020202020204" pitchFamily="34" charset="0"/>
              </a:rPr>
              <a:t>не превышающем 50% затрат – не более 10 млн руб. на 1 </a:t>
            </a:r>
            <a:r>
              <a:rPr lang="ru-RU" sz="3600" b="1" dirty="0" err="1">
                <a:latin typeface="Century Gothic" panose="020B0502020202020204" pitchFamily="34" charset="0"/>
              </a:rPr>
              <a:t>СПоК</a:t>
            </a:r>
            <a:r>
              <a:rPr lang="ru-RU" sz="3600" b="1" dirty="0">
                <a:latin typeface="Century Gothic" panose="020B0502020202020204" pitchFamily="34" charset="0"/>
              </a:rPr>
              <a:t>;</a:t>
            </a:r>
          </a:p>
          <a:p>
            <a:pPr marL="742950" indent="-742950">
              <a:buFont typeface="+mj-lt"/>
              <a:buAutoNum type="alphaUcPeriod" startAt="3"/>
            </a:pPr>
            <a:endParaRPr lang="ru-RU" sz="3600" dirty="0">
              <a:latin typeface="Century Gothic" panose="020B0502020202020204" pitchFamily="34" charset="0"/>
            </a:endParaRPr>
          </a:p>
          <a:p>
            <a:r>
              <a:rPr lang="ru-RU" sz="3600" b="1" i="1" dirty="0">
                <a:latin typeface="Century Gothic" panose="020B0502020202020204" pitchFamily="34" charset="0"/>
              </a:rPr>
              <a:t>Перечень</a:t>
            </a:r>
            <a:r>
              <a:rPr lang="ru-RU" sz="3600" i="1" dirty="0">
                <a:latin typeface="Century Gothic" panose="020B0502020202020204" pitchFamily="34" charset="0"/>
              </a:rPr>
              <a:t> техники, транспорта, оборудования и объектов определяется приказом Министерства сельского хозяйства и продовольствия Республики Татарстан. </a:t>
            </a:r>
          </a:p>
          <a:p>
            <a:endParaRPr lang="ru-RU" sz="3600" i="1" dirty="0">
              <a:latin typeface="Century Gothic" panose="020B0502020202020204" pitchFamily="34" charset="0"/>
            </a:endParaRPr>
          </a:p>
          <a:p>
            <a:r>
              <a:rPr lang="ru-RU" sz="3600" i="1" dirty="0">
                <a:latin typeface="Century Gothic" panose="020B0502020202020204" pitchFamily="34" charset="0"/>
              </a:rPr>
              <a:t>Срок эксплуатации техники, транспорта, оборудования и объектов на день получения субсидии не должен превышать </a:t>
            </a:r>
            <a:r>
              <a:rPr lang="ru-RU" sz="3600" b="1" i="1" dirty="0">
                <a:latin typeface="Century Gothic" panose="020B0502020202020204" pitchFamily="34" charset="0"/>
              </a:rPr>
              <a:t>трех лет </a:t>
            </a:r>
            <a:r>
              <a:rPr lang="ru-RU" sz="3600" i="1" dirty="0">
                <a:latin typeface="Century Gothic" panose="020B0502020202020204" pitchFamily="34" charset="0"/>
              </a:rPr>
              <a:t>с года их производства Приобретение у своих членов (в том числе ассоциированных) не допускается.</a:t>
            </a:r>
          </a:p>
          <a:p>
            <a:endParaRPr lang="ru-RU" sz="3600" i="1" dirty="0">
              <a:latin typeface="Century Gothic" panose="020B0502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2149293" y="745921"/>
            <a:ext cx="13059227" cy="14727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70" b="1" i="0">
                <a:solidFill>
                  <a:srgbClr val="ECC93B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ru-RU" kern="0" dirty="0">
                <a:latin typeface="Century Gothic" panose="020B0502020202020204" pitchFamily="34" charset="0"/>
              </a:rPr>
              <a:t>СУБСИДИИ </a:t>
            </a:r>
            <a:r>
              <a:rPr lang="ru-RU" kern="0" dirty="0" err="1">
                <a:latin typeface="Century Gothic" panose="020B0502020202020204" pitchFamily="34" charset="0"/>
              </a:rPr>
              <a:t>СПоК</a:t>
            </a:r>
            <a:endParaRPr lang="ru-RU" kern="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612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14466887" y="549795"/>
          <a:ext cx="5888212" cy="1840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56" name="CorelDRAW" r:id="rId3" imgW="10397247" imgH="3249193" progId="CorelDraw.Graphic.19">
                  <p:embed/>
                </p:oleObj>
              </mc:Choice>
              <mc:Fallback>
                <p:oleObj name="CorelDRAW" r:id="rId3" imgW="10397247" imgH="3249193" progId="CorelDraw.Graphic.19">
                  <p:embed/>
                  <p:pic>
                    <p:nvPicPr>
                      <p:cNvPr id="15" name="Объект 1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66887" y="549795"/>
                        <a:ext cx="5888212" cy="1840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764439" y="2218633"/>
            <a:ext cx="15074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Century Gothic" panose="020B0502020202020204" pitchFamily="34" charset="0"/>
              </a:rPr>
              <a:t>НА ВОЗМЕЩЕНИЕ ЧАСТИ ПОНЕСЕННЫХ ЗАТРАТ СВЯЗАННЫХ: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8487" y="2864964"/>
            <a:ext cx="24660713" cy="100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indent="-446088"/>
            <a:r>
              <a:rPr lang="ru-RU" sz="3600" dirty="0">
                <a:latin typeface="Century Gothic" panose="020B0502020202020204" pitchFamily="34" charset="0"/>
              </a:rPr>
              <a:t>Г. С закупкой С/Х продукции(кроме свиней на убой) у членов СПоК(кроме ассоциированных членов) и (или)дикорастущих пищевых ресурсов,  закупкой овощей открытого грунта, картофеля, молока, мяса (кроме мяса свиней) у граждан, ведущих ЛПХ, не являющихся членами этого СПоК в размере не превышающем:</a:t>
            </a:r>
          </a:p>
          <a:p>
            <a:pPr marL="446088" indent="-446088"/>
            <a:endParaRPr lang="ru-RU" sz="3600" dirty="0">
              <a:latin typeface="Century Gothic" panose="020B0502020202020204" pitchFamily="34" charset="0"/>
            </a:endParaRPr>
          </a:p>
          <a:p>
            <a:pPr marL="571500" indent="-571500">
              <a:buFont typeface="Calibri" panose="020F0502020204030204" pitchFamily="34" charset="0"/>
              <a:buChar char="‒"/>
            </a:pPr>
            <a:r>
              <a:rPr lang="ru-RU" sz="3600" dirty="0">
                <a:latin typeface="Century Gothic" panose="020B0502020202020204" pitchFamily="34" charset="0"/>
              </a:rPr>
              <a:t>10% затрат, если выручка от реализации продукции, закупленной у членов </a:t>
            </a:r>
            <a:r>
              <a:rPr lang="ru-RU" sz="3600" dirty="0" err="1">
                <a:latin typeface="Century Gothic" panose="020B0502020202020204" pitchFamily="34" charset="0"/>
              </a:rPr>
              <a:t>СПоК</a:t>
            </a:r>
            <a:r>
              <a:rPr lang="ru-RU" sz="3600" dirty="0">
                <a:latin typeface="Century Gothic" panose="020B0502020202020204" pitchFamily="34" charset="0"/>
              </a:rPr>
              <a:t> и (или) у граждан, ведущих ЛПХ, не являющихся членами этого </a:t>
            </a:r>
            <a:r>
              <a:rPr lang="ru-RU" sz="3600" dirty="0" err="1">
                <a:latin typeface="Century Gothic" panose="020B0502020202020204" pitchFamily="34" charset="0"/>
              </a:rPr>
              <a:t>СПоК</a:t>
            </a:r>
            <a:r>
              <a:rPr lang="ru-RU" sz="3600" dirty="0">
                <a:latin typeface="Century Gothic" panose="020B0502020202020204" pitchFamily="34" charset="0"/>
              </a:rPr>
              <a:t>, по итогам отчетного бухгалтерского периода (квартала) текущего финансового года, за который предоставляется возмещение части затрат, составляет от </a:t>
            </a:r>
            <a:r>
              <a:rPr lang="ru-RU" sz="3600" b="1" dirty="0">
                <a:latin typeface="Century Gothic" panose="020B0502020202020204" pitchFamily="34" charset="0"/>
              </a:rPr>
              <a:t>100 тыс. рублей до 5000 тыс. рублей </a:t>
            </a:r>
            <a:r>
              <a:rPr lang="ru-RU" sz="3600" dirty="0">
                <a:latin typeface="Century Gothic" panose="020B0502020202020204" pitchFamily="34" charset="0"/>
              </a:rPr>
              <a:t>включительно;</a:t>
            </a:r>
          </a:p>
          <a:p>
            <a:pPr marL="571500" indent="-571500">
              <a:buFont typeface="Calibri" panose="020F0502020204030204" pitchFamily="34" charset="0"/>
              <a:buChar char="‒"/>
            </a:pPr>
            <a:r>
              <a:rPr lang="ru-RU" sz="3600" dirty="0">
                <a:latin typeface="Century Gothic" panose="020B0502020202020204" pitchFamily="34" charset="0"/>
              </a:rPr>
              <a:t>12%- от </a:t>
            </a:r>
            <a:r>
              <a:rPr lang="ru-RU" sz="3600" b="1" dirty="0">
                <a:latin typeface="Century Gothic" panose="020B0502020202020204" pitchFamily="34" charset="0"/>
              </a:rPr>
              <a:t>5001 тыс. рублей до 25000 тыс. рублей </a:t>
            </a:r>
            <a:r>
              <a:rPr lang="ru-RU" sz="3600" dirty="0">
                <a:latin typeface="Century Gothic" panose="020B0502020202020204" pitchFamily="34" charset="0"/>
              </a:rPr>
              <a:t>включительно;</a:t>
            </a:r>
          </a:p>
          <a:p>
            <a:pPr marL="571500" indent="-571500">
              <a:buFont typeface="Calibri" panose="020F0502020204030204" pitchFamily="34" charset="0"/>
              <a:buChar char="‒"/>
            </a:pPr>
            <a:r>
              <a:rPr lang="ru-RU" sz="3600" dirty="0">
                <a:latin typeface="Century Gothic" panose="020B0502020202020204" pitchFamily="34" charset="0"/>
              </a:rPr>
              <a:t>15% затрат - от </a:t>
            </a:r>
            <a:r>
              <a:rPr lang="ru-RU" sz="3600" b="1" dirty="0">
                <a:latin typeface="Century Gothic" panose="020B0502020202020204" pitchFamily="34" charset="0"/>
              </a:rPr>
              <a:t>25000 тыс</a:t>
            </a:r>
            <a:r>
              <a:rPr lang="ru-RU" sz="3600" dirty="0">
                <a:latin typeface="Century Gothic" panose="020B0502020202020204" pitchFamily="34" charset="0"/>
              </a:rPr>
              <a:t>. рублей. </a:t>
            </a:r>
            <a:r>
              <a:rPr lang="ru-RU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но не более 10 млн. рублей</a:t>
            </a:r>
            <a:r>
              <a:rPr lang="ru-RU" sz="3600" dirty="0">
                <a:latin typeface="Century Gothic" panose="020B0502020202020204" pitchFamily="34" charset="0"/>
              </a:rPr>
              <a:t>.</a:t>
            </a:r>
          </a:p>
          <a:p>
            <a:pPr marL="571500" indent="-571500">
              <a:buFont typeface="Calibri" panose="020F0502020204030204" pitchFamily="34" charset="0"/>
              <a:buChar char="‒"/>
            </a:pPr>
            <a:endParaRPr lang="ru-RU" sz="3600" dirty="0">
              <a:latin typeface="Century Gothic" panose="020B0502020202020204" pitchFamily="34" charset="0"/>
            </a:endParaRPr>
          </a:p>
          <a:p>
            <a:r>
              <a:rPr lang="ru-RU" sz="3600" i="1" dirty="0">
                <a:latin typeface="Century Gothic" panose="020B0502020202020204" pitchFamily="34" charset="0"/>
              </a:rPr>
              <a:t>Объем продукции, закупленной у одного члена </a:t>
            </a:r>
            <a:r>
              <a:rPr lang="ru-RU" sz="3600" i="1" dirty="0" err="1">
                <a:latin typeface="Century Gothic" panose="020B0502020202020204" pitchFamily="34" charset="0"/>
              </a:rPr>
              <a:t>СПоК</a:t>
            </a:r>
            <a:r>
              <a:rPr lang="ru-RU" sz="3600" i="1" dirty="0">
                <a:latin typeface="Century Gothic" panose="020B0502020202020204" pitchFamily="34" charset="0"/>
              </a:rPr>
              <a:t> и (или) гражданина, ведущего ЛПХ, не являющегося членом этого </a:t>
            </a:r>
            <a:r>
              <a:rPr lang="ru-RU" sz="3600" i="1" dirty="0" err="1">
                <a:latin typeface="Century Gothic" panose="020B0502020202020204" pitchFamily="34" charset="0"/>
              </a:rPr>
              <a:t>СПоК</a:t>
            </a:r>
            <a:r>
              <a:rPr lang="ru-RU" sz="3600" i="1" dirty="0">
                <a:latin typeface="Century Gothic" panose="020B0502020202020204" pitchFamily="34" charset="0"/>
              </a:rPr>
              <a:t> , не должен превышать 15% всего объема продукции в стоимостном выражении, закупленной указанным </a:t>
            </a:r>
            <a:r>
              <a:rPr lang="ru-RU" sz="3600" i="1" dirty="0" err="1">
                <a:latin typeface="Century Gothic" panose="020B0502020202020204" pitchFamily="34" charset="0"/>
              </a:rPr>
              <a:t>СПоК</a:t>
            </a:r>
            <a:r>
              <a:rPr lang="ru-RU" sz="3600" i="1" dirty="0">
                <a:latin typeface="Century Gothic" panose="020B0502020202020204" pitchFamily="34" charset="0"/>
              </a:rPr>
              <a:t> у членов </a:t>
            </a:r>
            <a:r>
              <a:rPr lang="ru-RU" sz="3600" i="1" dirty="0" err="1">
                <a:latin typeface="Century Gothic" panose="020B0502020202020204" pitchFamily="34" charset="0"/>
              </a:rPr>
              <a:t>СПоК</a:t>
            </a:r>
            <a:r>
              <a:rPr lang="ru-RU" sz="3600" i="1" dirty="0">
                <a:latin typeface="Century Gothic" panose="020B0502020202020204" pitchFamily="34" charset="0"/>
              </a:rPr>
              <a:t> и (или) у граждан, ведущих ЛПХ, не являющихся членом этого </a:t>
            </a:r>
            <a:r>
              <a:rPr lang="ru-RU" sz="3600" i="1" dirty="0" err="1">
                <a:latin typeface="Century Gothic" panose="020B0502020202020204" pitchFamily="34" charset="0"/>
              </a:rPr>
              <a:t>СПоК</a:t>
            </a:r>
            <a:r>
              <a:rPr lang="ru-RU" sz="3600" i="1" dirty="0">
                <a:latin typeface="Century Gothic" panose="020B0502020202020204" pitchFamily="34" charset="0"/>
              </a:rPr>
              <a:t> , по итогам отчетного бухгалтерского периода (квартала) текущего финансового года, за который предоставляется возмещение части затрат.</a:t>
            </a:r>
          </a:p>
          <a:p>
            <a:endParaRPr lang="ru-RU" sz="3600" i="1" dirty="0">
              <a:latin typeface="Century Gothic" panose="020B0502020202020204" pitchFamily="34" charset="0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2149293" y="745921"/>
            <a:ext cx="13059227" cy="14727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70" b="1" i="0">
                <a:solidFill>
                  <a:srgbClr val="ECC93B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ru-RU" kern="0" dirty="0">
                <a:latin typeface="Century Gothic" panose="020B0502020202020204" pitchFamily="34" charset="0"/>
              </a:rPr>
              <a:t>СУБСИДИИ </a:t>
            </a:r>
            <a:r>
              <a:rPr lang="ru-RU" kern="0" dirty="0" err="1">
                <a:latin typeface="Century Gothic" panose="020B0502020202020204" pitchFamily="34" charset="0"/>
              </a:rPr>
              <a:t>СПоК</a:t>
            </a:r>
            <a:endParaRPr lang="ru-RU" kern="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6611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14466887" y="549795"/>
          <a:ext cx="5888212" cy="1840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80" name="CorelDRAW" r:id="rId4" imgW="10397247" imgH="3249193" progId="CorelDraw.Graphic.19">
                  <p:embed/>
                </p:oleObj>
              </mc:Choice>
              <mc:Fallback>
                <p:oleObj name="CorelDRAW" r:id="rId4" imgW="10397247" imgH="3249193" progId="CorelDraw.Graphic.19">
                  <p:embed/>
                  <p:pic>
                    <p:nvPicPr>
                      <p:cNvPr id="15" name="Объект 1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66887" y="549795"/>
                        <a:ext cx="5888212" cy="1840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800218" y="3891373"/>
            <a:ext cx="14339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Century Gothic" panose="020B0502020202020204" pitchFamily="34" charset="0"/>
              </a:rPr>
              <a:t>НА ВОЗМЕЩЕНИЕ ЧАСТИ ПОНЕСЕННЫХ ЗАТРАТ СВЯЗАННЫХ: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4439" y="5119707"/>
            <a:ext cx="244947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3413" indent="-633413"/>
            <a:r>
              <a:rPr lang="ru-RU" sz="3600" dirty="0">
                <a:latin typeface="Century Gothic" panose="020B0502020202020204" pitchFamily="34" charset="0"/>
              </a:rPr>
              <a:t>Д. С уплатой лизинговых платежей за приобретенные в лизинг объекты для организации хранения, переработки, упаковки, маркировки и реализации сельскохозяйственной продукции, а также оборудования для их комплектации (ОБОРУДОВАНИЕ) в размере, </a:t>
            </a:r>
            <a:r>
              <a:rPr lang="ru-RU" sz="3600" b="1" dirty="0">
                <a:latin typeface="Century Gothic" panose="020B0502020202020204" pitchFamily="34" charset="0"/>
              </a:rPr>
              <a:t>не превышающем 20% затрат – не более 5 млн руб. на 1 </a:t>
            </a:r>
            <a:r>
              <a:rPr lang="ru-RU" sz="3600" b="1" dirty="0" err="1">
                <a:latin typeface="Century Gothic" panose="020B0502020202020204" pitchFamily="34" charset="0"/>
              </a:rPr>
              <a:t>СПоК</a:t>
            </a:r>
            <a:r>
              <a:rPr lang="ru-RU" sz="3600" b="1" dirty="0">
                <a:latin typeface="Century Gothic" panose="020B0502020202020204" pitchFamily="34" charset="0"/>
              </a:rPr>
              <a:t>;</a:t>
            </a:r>
          </a:p>
          <a:p>
            <a:pPr marL="742950" indent="-742950">
              <a:buFont typeface="+mj-lt"/>
              <a:buAutoNum type="alphaUcPeriod" startAt="5"/>
            </a:pPr>
            <a:endParaRPr lang="ru-RU" sz="3600" b="1" dirty="0">
              <a:latin typeface="Century Gothic" panose="020B0502020202020204" pitchFamily="34" charset="0"/>
            </a:endParaRPr>
          </a:p>
          <a:p>
            <a:r>
              <a:rPr lang="ru-RU" sz="3600" i="1" dirty="0">
                <a:latin typeface="Century Gothic" panose="020B0502020202020204" pitchFamily="34" charset="0"/>
              </a:rPr>
              <a:t>Перечень объектов и оборудования определяется приказом Министерства.</a:t>
            </a:r>
          </a:p>
          <a:p>
            <a:endParaRPr lang="ru-RU" sz="3600" i="1" dirty="0">
              <a:latin typeface="Century Gothic" panose="020B0502020202020204" pitchFamily="34" charset="0"/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2149293" y="745921"/>
            <a:ext cx="13059227" cy="14727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70" b="1" i="0">
                <a:solidFill>
                  <a:srgbClr val="ECC93B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ru-RU" kern="0" dirty="0">
                <a:latin typeface="Century Gothic" panose="020B0502020202020204" pitchFamily="34" charset="0"/>
              </a:rPr>
              <a:t>СУБСИДИИ </a:t>
            </a:r>
            <a:r>
              <a:rPr lang="ru-RU" kern="0" dirty="0" err="1">
                <a:latin typeface="Century Gothic" panose="020B0502020202020204" pitchFamily="34" charset="0"/>
              </a:rPr>
              <a:t>СПоК</a:t>
            </a:r>
            <a:endParaRPr lang="ru-RU" kern="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9497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14466887" y="549795"/>
          <a:ext cx="5888212" cy="1840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04" name="CorelDRAW" r:id="rId4" imgW="10397247" imgH="3249193" progId="CorelDraw.Graphic.19">
                  <p:embed/>
                </p:oleObj>
              </mc:Choice>
              <mc:Fallback>
                <p:oleObj name="CorelDRAW" r:id="rId4" imgW="10397247" imgH="3249193" progId="CorelDraw.Graphic.19">
                  <p:embed/>
                  <p:pic>
                    <p:nvPicPr>
                      <p:cNvPr id="15" name="Объект 1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66887" y="549795"/>
                        <a:ext cx="5888212" cy="1840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Заголовок 3"/>
          <p:cNvSpPr txBox="1">
            <a:spLocks/>
          </p:cNvSpPr>
          <p:nvPr/>
        </p:nvSpPr>
        <p:spPr>
          <a:xfrm>
            <a:off x="6894060" y="372497"/>
            <a:ext cx="7420427" cy="14727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70" b="1" i="0">
                <a:solidFill>
                  <a:srgbClr val="ECC93B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ru-RU" kern="0" dirty="0">
                <a:latin typeface="Century Gothic" panose="020B0502020202020204" pitchFamily="34" charset="0"/>
              </a:rPr>
              <a:t>СУБСИДИИ</a:t>
            </a:r>
          </a:p>
        </p:txBody>
      </p:sp>
      <p:sp>
        <p:nvSpPr>
          <p:cNvPr id="17" name="Объект 4"/>
          <p:cNvSpPr>
            <a:spLocks noGrp="1"/>
          </p:cNvSpPr>
          <p:nvPr>
            <p:ph sz="half" idx="2"/>
          </p:nvPr>
        </p:nvSpPr>
        <p:spPr>
          <a:xfrm>
            <a:off x="7099074" y="1591577"/>
            <a:ext cx="7010400" cy="1846659"/>
          </a:xfrm>
        </p:spPr>
        <p:txBody>
          <a:bodyPr/>
          <a:lstStyle/>
          <a:p>
            <a:pPr algn="ctr"/>
            <a:r>
              <a:rPr lang="ru-RU" sz="6000" b="1" dirty="0">
                <a:solidFill>
                  <a:srgbClr val="62887D"/>
                </a:solidFill>
                <a:latin typeface="Century Gothic" panose="020B0502020202020204" pitchFamily="34" charset="0"/>
              </a:rPr>
              <a:t>ПЕРЕРАБОТЧИКАМ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0296" y="3146425"/>
            <a:ext cx="14339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Century Gothic" panose="020B0502020202020204" pitchFamily="34" charset="0"/>
              </a:rPr>
              <a:t>НА ВОЗМЕЩЕНИЕ ЧАСТИ ПОНЕСЕННЫХ ЗАТРАТ СВЯЗАННЫХ: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20296" y="3609335"/>
            <a:ext cx="24438904" cy="100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539750"/>
            <a:r>
              <a:rPr lang="ru-RU" sz="3600" dirty="0">
                <a:latin typeface="Century Gothic" panose="020B0502020202020204" pitchFamily="34" charset="0"/>
              </a:rPr>
              <a:t>Е. С приобретением семенного материала овощей, картофеля, посадочного материала ягодных культур,  а также крупного рогатого скота, овец и коз в целях последующего использования в соответствии с </a:t>
            </a:r>
            <a:r>
              <a:rPr lang="ru-RU" sz="3600" dirty="0" err="1">
                <a:latin typeface="Century Gothic" panose="020B0502020202020204" pitchFamily="34" charset="0"/>
              </a:rPr>
              <a:t>агроконтрактом</a:t>
            </a:r>
            <a:r>
              <a:rPr lang="ru-RU" sz="3600" dirty="0">
                <a:latin typeface="Century Gothic" panose="020B0502020202020204" pitchFamily="34" charset="0"/>
              </a:rPr>
              <a:t> в текущем финансовом году в размере </a:t>
            </a:r>
            <a:r>
              <a:rPr lang="ru-RU" sz="3600" b="1" dirty="0">
                <a:latin typeface="Century Gothic" panose="020B0502020202020204" pitchFamily="34" charset="0"/>
              </a:rPr>
              <a:t>не превышающем 50% затрат – не более 5 млн руб.;</a:t>
            </a:r>
          </a:p>
          <a:p>
            <a:pPr marL="742950" indent="-742950">
              <a:buFont typeface="+mj-lt"/>
              <a:buAutoNum type="alphaUcPeriod" startAt="6"/>
            </a:pPr>
            <a:endParaRPr lang="ru-RU" sz="3600" dirty="0">
              <a:latin typeface="Century Gothic" panose="020B0502020202020204" pitchFamily="34" charset="0"/>
            </a:endParaRPr>
          </a:p>
          <a:p>
            <a:pPr marL="539750" indent="-539750"/>
            <a:r>
              <a:rPr lang="ru-RU" sz="3600" dirty="0">
                <a:latin typeface="Century Gothic" panose="020B0502020202020204" pitchFamily="34" charset="0"/>
              </a:rPr>
              <a:t>Ж С закупкой овощей открытого грунта, ягод, картофеля, молока, мяса (кроме мяса свиней), а также крупного рогатого скота ,овец и коз на убой у граждан, ведущих ЛПХ, в текущем финансовом году;</a:t>
            </a:r>
          </a:p>
          <a:p>
            <a:pPr marL="539750" indent="-539750"/>
            <a:endParaRPr lang="ru-RU" sz="3600" dirty="0">
              <a:latin typeface="Century Gothic" panose="020B0502020202020204" pitchFamily="34" charset="0"/>
            </a:endParaRPr>
          </a:p>
          <a:p>
            <a:pPr marL="571500" indent="-571500">
              <a:buFont typeface="Calibri" panose="020F0502020204030204" pitchFamily="34" charset="0"/>
              <a:buChar char="‒"/>
            </a:pPr>
            <a:r>
              <a:rPr lang="ru-RU" sz="3600" b="1" dirty="0">
                <a:latin typeface="Century Gothic" panose="020B0502020202020204" pitchFamily="34" charset="0"/>
              </a:rPr>
              <a:t>10 процентов </a:t>
            </a:r>
            <a:r>
              <a:rPr lang="ru-RU" sz="3600" dirty="0">
                <a:latin typeface="Century Gothic" panose="020B0502020202020204" pitchFamily="34" charset="0"/>
              </a:rPr>
              <a:t>затрат, если стоимость продукции, закупленной у граждан, ведущих личные подсобные хозяйства, по итогам отчетного квартала текущего финансового года, за который предоставляется возмещение части затрат, составляет от </a:t>
            </a:r>
            <a:r>
              <a:rPr lang="ru-RU" sz="3600" b="1" dirty="0">
                <a:latin typeface="Century Gothic" panose="020B0502020202020204" pitchFamily="34" charset="0"/>
              </a:rPr>
              <a:t>100 тыс. рублей до 3000 тыс. рублей </a:t>
            </a:r>
            <a:r>
              <a:rPr lang="ru-RU" sz="3600" dirty="0">
                <a:latin typeface="Century Gothic" panose="020B0502020202020204" pitchFamily="34" charset="0"/>
              </a:rPr>
              <a:t>включительно;</a:t>
            </a:r>
          </a:p>
          <a:p>
            <a:pPr marL="571500" indent="-571500">
              <a:buFont typeface="Calibri" panose="020F0502020204030204" pitchFamily="34" charset="0"/>
              <a:buChar char="‒"/>
            </a:pPr>
            <a:r>
              <a:rPr lang="ru-RU" sz="3600" b="1" dirty="0">
                <a:latin typeface="Century Gothic" panose="020B0502020202020204" pitchFamily="34" charset="0"/>
              </a:rPr>
              <a:t>12 процентов </a:t>
            </a:r>
            <a:r>
              <a:rPr lang="ru-RU" sz="3600" dirty="0">
                <a:latin typeface="Century Gothic" panose="020B0502020202020204" pitchFamily="34" charset="0"/>
              </a:rPr>
              <a:t>- от </a:t>
            </a:r>
            <a:r>
              <a:rPr lang="ru-RU" sz="3600" b="1" dirty="0">
                <a:latin typeface="Century Gothic" panose="020B0502020202020204" pitchFamily="34" charset="0"/>
              </a:rPr>
              <a:t>3001 тыс. рублей до 5000 тыс</a:t>
            </a:r>
            <a:r>
              <a:rPr lang="ru-RU" sz="3600" dirty="0">
                <a:latin typeface="Century Gothic" panose="020B0502020202020204" pitchFamily="34" charset="0"/>
              </a:rPr>
              <a:t>.</a:t>
            </a:r>
            <a:r>
              <a:rPr lang="ru-RU" sz="3600" b="1" dirty="0">
                <a:latin typeface="Century Gothic" panose="020B0502020202020204" pitchFamily="34" charset="0"/>
              </a:rPr>
              <a:t> рублей </a:t>
            </a:r>
            <a:r>
              <a:rPr lang="ru-RU" sz="3600" dirty="0">
                <a:latin typeface="Century Gothic" panose="020B0502020202020204" pitchFamily="34" charset="0"/>
              </a:rPr>
              <a:t>включительно;</a:t>
            </a:r>
          </a:p>
          <a:p>
            <a:pPr marL="571500" indent="-571500">
              <a:buFont typeface="Calibri" panose="020F0502020204030204" pitchFamily="34" charset="0"/>
              <a:buChar char="‒"/>
            </a:pPr>
            <a:r>
              <a:rPr lang="ru-RU" sz="3600" b="1" dirty="0">
                <a:latin typeface="Century Gothic" panose="020B0502020202020204" pitchFamily="34" charset="0"/>
              </a:rPr>
              <a:t>15 процентов </a:t>
            </a:r>
            <a:r>
              <a:rPr lang="ru-RU" sz="3600" dirty="0">
                <a:latin typeface="Century Gothic" panose="020B0502020202020204" pitchFamily="34" charset="0"/>
              </a:rPr>
              <a:t>- но </a:t>
            </a:r>
            <a:r>
              <a:rPr lang="ru-RU" sz="3600" b="1" dirty="0">
                <a:latin typeface="Century Gothic" panose="020B0502020202020204" pitchFamily="34" charset="0"/>
              </a:rPr>
              <a:t>не более 5 млн. рублей </a:t>
            </a:r>
            <a:r>
              <a:rPr lang="ru-RU" sz="3600" dirty="0">
                <a:latin typeface="Century Gothic" panose="020B0502020202020204" pitchFamily="34" charset="0"/>
              </a:rPr>
              <a:t>на одного переработчика, если стоимость продукции, закупленной у граждан, ведущих личные подсобные хозяйства, по итогам отчетного квартала текущего финансового года, за который предоставляется возмещение части затрат, составляет более </a:t>
            </a:r>
            <a:r>
              <a:rPr lang="ru-RU" sz="3600" b="1" dirty="0">
                <a:latin typeface="Century Gothic" panose="020B0502020202020204" pitchFamily="34" charset="0"/>
              </a:rPr>
              <a:t>5000 тыс. рублей</a:t>
            </a:r>
            <a:r>
              <a:rPr lang="ru-RU" sz="3600" dirty="0">
                <a:latin typeface="Century Gothic" panose="020B0502020202020204" pitchFamily="34" charset="0"/>
              </a:rPr>
              <a:t>.</a:t>
            </a:r>
          </a:p>
          <a:p>
            <a:endParaRPr lang="ru-RU" sz="3600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979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9487" y="3375025"/>
            <a:ext cx="23850600" cy="8630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новом 2024 году нас ждет немало мер государственной поддержки,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делимся первой подборкой с лимитами бюджета на развитие малых форм хозяйствования: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Гранты на развитие семейных ферм - </a:t>
            </a:r>
            <a:r>
              <a:rPr lang="ru-RU" sz="32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 млн рублей</a:t>
            </a:r>
            <a:endParaRPr lang="ru-RU" sz="32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3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Гранты на развитие материально-технической базы СПоК (регистрация более 12 </a:t>
            </a:r>
            <a:r>
              <a:rPr lang="ru-RU" sz="32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мес</a:t>
            </a:r>
            <a:r>
              <a:rPr lang="ru-RU" sz="3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)-</a:t>
            </a:r>
            <a:r>
              <a:rPr lang="ru-RU" sz="3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41 млн рублей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Грант "Сельский туризм" - </a:t>
            </a:r>
            <a:r>
              <a:rPr lang="ru-RU" sz="32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 10 млн рублей на реализацию проекта в 2025 </a:t>
            </a:r>
            <a:r>
              <a:rPr lang="ru-RU" sz="32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году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3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Возмещение затрат </a:t>
            </a:r>
            <a:r>
              <a:rPr lang="ru-RU" sz="32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самозанятых</a:t>
            </a:r>
            <a:r>
              <a:rPr lang="ru-RU" sz="3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ЛПХ на картофель и овощи - </a:t>
            </a:r>
            <a:r>
              <a:rPr lang="ru-RU" sz="3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более 3 млн рублей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Грант "Агростартап" - </a:t>
            </a:r>
            <a:r>
              <a:rPr lang="ru-RU" sz="32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более 148 млн рублей</a:t>
            </a:r>
            <a:endParaRPr lang="ru-RU" sz="32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3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Субсидии СПоК и переработчикам - </a:t>
            </a:r>
            <a:r>
              <a:rPr lang="ru-RU" sz="3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более 215 млн рублей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Гранты начинающим СПоК - </a:t>
            </a:r>
            <a:r>
              <a:rPr lang="ru-RU" sz="32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90 млн рублей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3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Субсидии СПоК на строительство мини-молочных парков - </a:t>
            </a:r>
            <a:r>
              <a:rPr lang="ru-RU" sz="32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 млн рублей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Конкурсы "Лучший глава КФХ", "Лучшее ЛПХ", "Лучший глава СП", "Лучший председатель СПоК" - </a:t>
            </a:r>
            <a:r>
              <a:rPr lang="ru-RU" sz="32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млн рублей </a:t>
            </a:r>
            <a:endParaRPr lang="ru-RU" sz="32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 "Семейная фермерская династия" - </a:t>
            </a:r>
            <a:r>
              <a:rPr lang="ru-RU" sz="32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0,5 млн рублей </a:t>
            </a:r>
            <a:endParaRPr lang="ru-RU" sz="32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Субсидии ЛПХ по различным направлениям - </a:t>
            </a:r>
            <a:r>
              <a:rPr lang="ru-RU" sz="32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546 млн рублей</a:t>
            </a:r>
            <a:endParaRPr lang="ru-RU" sz="32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512887" y="709888"/>
            <a:ext cx="13169255" cy="1969770"/>
          </a:xfrm>
        </p:spPr>
        <p:txBody>
          <a:bodyPr/>
          <a:lstStyle/>
          <a:p>
            <a:pPr algn="r"/>
            <a:r>
              <a:rPr lang="ru-RU" sz="8000" dirty="0">
                <a:solidFill>
                  <a:srgbClr val="EEC74B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ПОДДЕРЖКА </a:t>
            </a:r>
            <a:br>
              <a:rPr lang="ru-RU" sz="8000" dirty="0">
                <a:solidFill>
                  <a:srgbClr val="EEC74B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rgbClr val="62887D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МАЛЫХ ФОРМ ХОЗЯЙСТВОВАНИЯ</a:t>
            </a:r>
            <a:endParaRPr lang="ru-RU" sz="8000" dirty="0">
              <a:solidFill>
                <a:srgbClr val="62887D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23E19E5-9427-4CA4-8DD1-03199C57FD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34206"/>
              </p:ext>
            </p:extLst>
          </p:nvPr>
        </p:nvGraphicFramePr>
        <p:xfrm>
          <a:off x="15457487" y="839198"/>
          <a:ext cx="5888212" cy="1840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61" name="CorelDRAW" r:id="rId3" imgW="10397247" imgH="3249193" progId="CorelDraw.Graphic.19">
                  <p:embed/>
                </p:oleObj>
              </mc:Choice>
              <mc:Fallback>
                <p:oleObj name="CorelDRAW" r:id="rId3" imgW="10397247" imgH="3249193" progId="CorelDraw.Graphic.19">
                  <p:embed/>
                  <p:pic>
                    <p:nvPicPr>
                      <p:cNvPr id="31" name="Объект 3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57487" y="839198"/>
                        <a:ext cx="5888212" cy="1840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33669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30402" y="3717720"/>
            <a:ext cx="79727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/>
              </a:rPr>
              <a:t>Бюджет отбора </a:t>
            </a:r>
            <a:r>
              <a:rPr lang="ru-RU" sz="32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/>
              </a:rPr>
              <a:t>на 2024 год  -  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/>
              </a:rPr>
              <a:t>50 млн. рублей.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4487" y="698266"/>
            <a:ext cx="5007698" cy="1546259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2808287" y="698266"/>
            <a:ext cx="10988791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4F4F4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r>
              <a:rPr lang="ru-RU" sz="6000" kern="0" dirty="0">
                <a:solidFill>
                  <a:srgbClr val="62887D"/>
                </a:solidFill>
                <a:latin typeface="Century Gothic" panose="020B0502020202020204" pitchFamily="34" charset="0"/>
                <a:cs typeface="Times New Roman" pitchFamily="18"/>
              </a:rPr>
              <a:t>СУБСИДИИ НА МИНИ-МОЛОЧНЫЕ ПАРКИ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432517" y="7239073"/>
            <a:ext cx="13756460" cy="784152"/>
            <a:chOff x="0" y="472032"/>
            <a:chExt cx="11125200" cy="1650278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472032"/>
              <a:ext cx="11125200" cy="165027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0" y="472032"/>
              <a:ext cx="11125200" cy="5555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3225" tIns="22860" rIns="128016" bIns="22860" numCol="1" spcCol="1270" anchor="t" anchorCtr="0">
              <a:noAutofit/>
            </a:bodyPr>
            <a:lstStyle/>
            <a:p>
              <a:pPr marL="171450" lvl="1" indent="-171450" algn="just" defTabSz="800100">
                <a:lnSpc>
                  <a:spcPct val="114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2400" b="0" kern="1200" dirty="0">
                  <a:latin typeface="Century Gothic" panose="020B0502020202020204" pitchFamily="34" charset="0"/>
                  <a:cs typeface="Arial" panose="020B0604020202020204" pitchFamily="34" charset="0"/>
                </a:rPr>
                <a:t>Сельскохозяйственный потребительский кооператив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49911" y="6499225"/>
            <a:ext cx="13628210" cy="682392"/>
            <a:chOff x="0" y="0"/>
            <a:chExt cx="11125200" cy="356308"/>
          </a:xfrm>
          <a:scene3d>
            <a:camera prst="orthographicFront"/>
            <a:lightRig rig="flat" dir="t"/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0" y="0"/>
              <a:ext cx="11125200" cy="356308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alpha val="9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17394" y="17394"/>
              <a:ext cx="11090412" cy="3215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just" defTabSz="8001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0" kern="1200" dirty="0">
                  <a:effectLst/>
                  <a:latin typeface="Century Gothic" panose="020B0502020202020204" pitchFamily="34" charset="0"/>
                  <a:cs typeface="Arial" panose="020B0604020202020204" pitchFamily="34" charset="0"/>
                </a:rPr>
                <a:t>Заявитель 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49911" y="7870824"/>
            <a:ext cx="13628210" cy="793058"/>
            <a:chOff x="0" y="226814"/>
            <a:chExt cx="11201399" cy="384698"/>
          </a:xfrm>
          <a:scene3d>
            <a:camera prst="orthographicFront"/>
            <a:lightRig rig="flat" dir="t"/>
          </a:scene3d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0" y="226814"/>
              <a:ext cx="11201399" cy="384698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alpha val="9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5" name="Скругленный прямоугольник 4"/>
            <p:cNvSpPr/>
            <p:nvPr/>
          </p:nvSpPr>
          <p:spPr>
            <a:xfrm>
              <a:off x="18779" y="245593"/>
              <a:ext cx="11163841" cy="3471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just" defTabSz="8001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>
                  <a:latin typeface="Century Gothic" panose="020B0502020202020204" pitchFamily="34" charset="0"/>
                  <a:cs typeface="Arial" panose="020B0604020202020204" pitchFamily="34" charset="0"/>
                </a:rPr>
                <a:t>Обязательства </a:t>
              </a:r>
              <a:r>
                <a:rPr lang="ru-RU" sz="2400" kern="1200" dirty="0" err="1">
                  <a:latin typeface="Century Gothic" panose="020B0502020202020204" pitchFamily="34" charset="0"/>
                  <a:cs typeface="Arial" panose="020B0604020202020204" pitchFamily="34" charset="0"/>
                </a:rPr>
                <a:t>грантополучателя</a:t>
              </a:r>
              <a:endParaRPr lang="ru-RU" sz="2400" kern="1200" dirty="0"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49911" y="8397573"/>
            <a:ext cx="13864576" cy="4350052"/>
            <a:chOff x="0" y="753563"/>
            <a:chExt cx="11201399" cy="1786779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0" y="753563"/>
              <a:ext cx="11201399" cy="145959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Прямоугольник 22"/>
            <p:cNvSpPr/>
            <p:nvPr/>
          </p:nvSpPr>
          <p:spPr>
            <a:xfrm>
              <a:off x="0" y="862949"/>
              <a:ext cx="11201399" cy="16773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44" tIns="22860" rIns="128016" bIns="22860" numCol="1" spcCol="1270" anchor="t" anchorCtr="0">
              <a:noAutofit/>
            </a:bodyPr>
            <a:lstStyle/>
            <a:p>
              <a:pPr marL="171450" lvl="1" indent="-171450" algn="just" defTabSz="800100">
                <a:lnSpc>
                  <a:spcPct val="15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2400" dirty="0">
                  <a:latin typeface="Century Gothic" panose="020B0502020202020204" pitchFamily="34" charset="0"/>
                  <a:cs typeface="Arial" panose="020B0604020202020204" pitchFamily="34" charset="0"/>
                </a:rPr>
                <a:t>закупка молока у арендатора фермы в объеме, соответствующем мощности фермы, и не менее 5 тонн в расчете на одну корову молочного направления в год ежегодно в течение 5 лет со дня укомплектования фермы до проектной мощности</a:t>
              </a:r>
            </a:p>
            <a:p>
              <a:pPr marL="171450" lvl="1" indent="-171450" algn="just" defTabSz="800100">
                <a:lnSpc>
                  <a:spcPct val="15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2400" dirty="0"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укомплектование фермы поголовьем КРС до проектной мощности фермы в течение 12 мес. со дня получения субсидии и сохранению поголовья в течение 5 лет</a:t>
              </a:r>
            </a:p>
            <a:p>
              <a:pPr marL="171450" lvl="1" indent="-171450" algn="just" defTabSz="800100">
                <a:lnSpc>
                  <a:spcPct val="15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2400" dirty="0"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передача ферм в аренду членам участника отбора – физлицам, являющимся СХТП</a:t>
              </a:r>
              <a:endParaRPr lang="ru-RU" sz="1200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14242111" y="7123850"/>
            <a:ext cx="10054576" cy="6385775"/>
            <a:chOff x="0" y="1196492"/>
            <a:chExt cx="6364913" cy="1979115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0" y="1196492"/>
              <a:ext cx="6364913" cy="197911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Прямоугольник 27"/>
            <p:cNvSpPr/>
            <p:nvPr/>
          </p:nvSpPr>
          <p:spPr>
            <a:xfrm>
              <a:off x="35364" y="1319776"/>
              <a:ext cx="5974699" cy="12920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8954" tIns="31595" rIns="176931" bIns="31595" numCol="1" spcCol="1270" anchor="t" anchorCtr="0">
              <a:noAutofit/>
            </a:bodyPr>
            <a:lstStyle/>
            <a:p>
              <a:pPr marL="0" lvl="1" algn="just" defTabSz="1105792">
                <a:lnSpc>
                  <a:spcPct val="114000"/>
                </a:lnSpc>
                <a:spcBef>
                  <a:spcPct val="0"/>
                </a:spcBef>
                <a:spcAft>
                  <a:spcPct val="20000"/>
                </a:spcAft>
                <a:buFontTx/>
                <a:buChar char="••"/>
              </a:pPr>
              <a:r>
                <a:rPr lang="ru-RU" sz="2400" dirty="0"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Затраты на строительные и монтажные виды работ, связанные со строительством ферм, включенные в акты о приемке выполненных работ по форме № КС-2, совершенные не ранее 2021 года.</a:t>
              </a:r>
            </a:p>
            <a:p>
              <a:pPr marL="0" lvl="1" algn="just" defTabSz="1105792">
                <a:lnSpc>
                  <a:spcPct val="114000"/>
                </a:lnSpc>
                <a:spcBef>
                  <a:spcPct val="0"/>
                </a:spcBef>
                <a:spcAft>
                  <a:spcPct val="20000"/>
                </a:spcAft>
                <a:buFontTx/>
                <a:buChar char="••"/>
              </a:pPr>
              <a:endParaRPr lang="ru-RU" sz="24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  <a:p>
              <a:pPr marL="0" lvl="1" algn="just" defTabSz="1105792">
                <a:lnSpc>
                  <a:spcPct val="114000"/>
                </a:lnSpc>
                <a:spcBef>
                  <a:spcPct val="0"/>
                </a:spcBef>
                <a:spcAft>
                  <a:spcPct val="20000"/>
                </a:spcAft>
                <a:buFontTx/>
                <a:buChar char="••"/>
              </a:pPr>
              <a:r>
                <a:rPr lang="ru-RU" sz="2400" dirty="0"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для ферм по содержанию от 24 голов и более КРС – 5,0 млн. рублей –</a:t>
              </a:r>
              <a:r>
                <a:rPr lang="ru-RU" sz="2400" b="1" dirty="0">
                  <a:solidFill>
                    <a:srgbClr val="FF000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возможный формат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4762683" y="6391244"/>
            <a:ext cx="9534004" cy="847829"/>
            <a:chOff x="-152400" y="-189889"/>
            <a:chExt cx="9565881" cy="671108"/>
          </a:xfrm>
          <a:scene3d>
            <a:camera prst="orthographicFront"/>
            <a:lightRig rig="flat" dir="t"/>
          </a:scene3d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-152400" y="-164733"/>
              <a:ext cx="9308179" cy="585634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alpha val="9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-94486" y="-189889"/>
              <a:ext cx="9507967" cy="67110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just" defTabSz="8001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>
                  <a:latin typeface="Century Gothic" panose="020B0502020202020204" pitchFamily="34" charset="0"/>
                  <a:cs typeface="Arial" panose="020B0604020202020204" pitchFamily="34" charset="0"/>
                </a:rPr>
                <a:t>Направления затрат</a:t>
              </a:r>
              <a:r>
                <a:rPr lang="ru-RU" sz="2400" b="0" kern="1200" dirty="0">
                  <a:latin typeface="Century Gothic" panose="020B0502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432517" y="3199610"/>
            <a:ext cx="15267013" cy="2686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>
              <a:lnSpc>
                <a:spcPct val="107000"/>
              </a:lnSpc>
              <a:spcAft>
                <a:spcPts val="800"/>
              </a:spcAft>
              <a:tabLst>
                <a:tab pos="82867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dirty="0">
                <a:latin typeface="Century Gothic" panose="020B0502020202020204" pitchFamily="34" charset="0"/>
                <a:ea typeface="Calibri" pitchFamily="34"/>
                <a:cs typeface="Times New Roman" pitchFamily="18"/>
              </a:rPr>
              <a:t>Мини-молочный парк </a:t>
            </a:r>
            <a:r>
              <a:rPr lang="ru-RU" sz="3200" dirty="0">
                <a:latin typeface="Century Gothic" panose="020B0502020202020204" pitchFamily="34" charset="0"/>
                <a:ea typeface="Calibri" pitchFamily="34"/>
                <a:cs typeface="Times New Roman" pitchFamily="18"/>
              </a:rPr>
              <a:t>– земельный участок, расположенный на сельской территории или сельской агломерации, площадью не менее 0,8 гектара принадлежащий участнику отбора на праве собственности либо находящийся в долгосрочной аренде на срок не менее 7 лет, на котором могут быть размещены не менее 4 ферм.</a:t>
            </a:r>
            <a:endParaRPr lang="en-US" sz="3200" dirty="0">
              <a:latin typeface="Century Gothic" panose="020B0502020202020204" pitchFamily="34" charset="0"/>
              <a:ea typeface="Calibri" pitchFamily="34"/>
              <a:cs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7004035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9854" y="743132"/>
            <a:ext cx="16662400" cy="1600438"/>
          </a:xfrm>
        </p:spPr>
        <p:txBody>
          <a:bodyPr/>
          <a:lstStyle/>
          <a:p>
            <a:pPr algn="r"/>
            <a:r>
              <a:rPr lang="ru-RU" sz="6000" dirty="0">
                <a:latin typeface="Century Gothic" panose="020B0502020202020204" pitchFamily="34" charset="0"/>
                <a:ea typeface="Segoe UI Black" panose="020B0A02040204020203" pitchFamily="34" charset="0"/>
              </a:rPr>
              <a:t>СУБСИДИИ НА ВОЗМЕЩЕНИЕ ЧАСТИ ЗАТРАТ </a:t>
            </a:r>
            <a:br>
              <a:rPr lang="ru-RU" sz="4400" dirty="0">
                <a:latin typeface="Century Gothic" panose="020B0502020202020204" pitchFamily="34" charset="0"/>
                <a:ea typeface="Segoe UI Black" panose="020B0A02040204020203" pitchFamily="34" charset="0"/>
              </a:rPr>
            </a:br>
            <a:r>
              <a:rPr lang="ru-RU" sz="4400" dirty="0">
                <a:solidFill>
                  <a:srgbClr val="62887D"/>
                </a:solidFill>
                <a:latin typeface="Century Gothic" panose="020B0502020202020204" pitchFamily="34" charset="0"/>
                <a:ea typeface="Segoe UI Black" panose="020B0A02040204020203" pitchFamily="34" charset="0"/>
              </a:rPr>
              <a:t>НА ТЕХНИЧЕСКУЮ И ТЕХНОЛОГИЧЕСКУЮ МОДЕРНИЗАЦИЮ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131887" y="3331894"/>
            <a:ext cx="20726400" cy="984885"/>
          </a:xfrm>
        </p:spPr>
        <p:txBody>
          <a:bodyPr/>
          <a:lstStyle/>
          <a:p>
            <a:r>
              <a:rPr lang="ru-RU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На возмещение части затрат на техническую и технологическую модернизацию сельскохозяйственного производства по технике, поставленной участникам отбора в 2021 году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31887" y="4746625"/>
            <a:ext cx="21717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>
                <a:latin typeface="Century Gothic" panose="020B0502020202020204" pitchFamily="34" charset="0"/>
              </a:rPr>
              <a:t>Для сельхозтоваропроизводителей (кроме ЛПХ) </a:t>
            </a:r>
          </a:p>
          <a:p>
            <a:r>
              <a:rPr lang="ru-RU" sz="3200" i="1" dirty="0">
                <a:latin typeface="Century Gothic" panose="020B0502020202020204" pitchFamily="34" charset="0"/>
              </a:rPr>
              <a:t>- </a:t>
            </a:r>
            <a:r>
              <a:rPr lang="ru-RU" sz="3200" b="1" i="1" dirty="0">
                <a:latin typeface="Century Gothic" panose="020B0502020202020204" pitchFamily="34" charset="0"/>
              </a:rPr>
              <a:t>научных организаций</a:t>
            </a:r>
            <a:r>
              <a:rPr lang="ru-RU" sz="3200" i="1" dirty="0">
                <a:latin typeface="Century Gothic" panose="020B0502020202020204" pitchFamily="34" charset="0"/>
              </a:rPr>
              <a:t>, профессиональных образовательных организаций, образовательных организаций ВО, которые в процессе научной, научно-технической и/или образовательной деятельности осуществляют производство сельхозпродукции, ее первичную и последующую (промышленную) переработку </a:t>
            </a:r>
          </a:p>
          <a:p>
            <a:r>
              <a:rPr lang="ru-RU" sz="3200" i="1" dirty="0">
                <a:latin typeface="Century Gothic" panose="020B0502020202020204" pitchFamily="34" charset="0"/>
              </a:rPr>
              <a:t>- </a:t>
            </a:r>
            <a:r>
              <a:rPr lang="ru-RU" sz="3200" b="1" i="1" dirty="0">
                <a:latin typeface="Century Gothic" panose="020B0502020202020204" pitchFamily="34" charset="0"/>
              </a:rPr>
              <a:t>организаций АПК </a:t>
            </a:r>
            <a:r>
              <a:rPr lang="ru-RU" sz="3200" i="1" dirty="0">
                <a:latin typeface="Century Gothic" panose="020B0502020202020204" pitchFamily="34" charset="0"/>
              </a:rPr>
              <a:t>независимо от организационно-правовых форм и ИП</a:t>
            </a:r>
          </a:p>
          <a:p>
            <a:endParaRPr lang="ru-RU" sz="3200" dirty="0">
              <a:latin typeface="Century Gothic" panose="020B0502020202020204" pitchFamily="34" charset="0"/>
            </a:endParaRPr>
          </a:p>
          <a:p>
            <a:r>
              <a:rPr lang="ru-RU" sz="3200" dirty="0">
                <a:latin typeface="Century Gothic" panose="020B0502020202020204" pitchFamily="34" charset="0"/>
              </a:rPr>
              <a:t>Сроки проведения отбора: с 16 января по 7 марта 2024 года.</a:t>
            </a:r>
          </a:p>
          <a:p>
            <a:r>
              <a:rPr lang="ru-RU" sz="3200" dirty="0">
                <a:latin typeface="Century Gothic" panose="020B0502020202020204" pitchFamily="34" charset="0"/>
              </a:rPr>
              <a:t>Дата начала подачи заявок: 16 января 2024 года.</a:t>
            </a:r>
          </a:p>
          <a:p>
            <a:r>
              <a:rPr lang="ru-RU" sz="3200" dirty="0">
                <a:latin typeface="Century Gothic" panose="020B0502020202020204" pitchFamily="34" charset="0"/>
              </a:rPr>
              <a:t>Дата окончания приема заявок: 31 января 2024 года.</a:t>
            </a:r>
          </a:p>
          <a:p>
            <a:r>
              <a:rPr lang="ru-RU" sz="3200" dirty="0">
                <a:latin typeface="Century Gothic" panose="020B0502020202020204" pitchFamily="34" charset="0"/>
              </a:rPr>
              <a:t>Заявки принимаются по адресу:</a:t>
            </a:r>
          </a:p>
          <a:p>
            <a:r>
              <a:rPr lang="ru-RU" sz="3200" dirty="0">
                <a:latin typeface="Century Gothic" panose="020B0502020202020204" pitchFamily="34" charset="0"/>
              </a:rPr>
              <a:t>Министерство сельского хозяйства и продовольствия Республики Татарстан, г. Казань, ул. </a:t>
            </a:r>
            <a:r>
              <a:rPr lang="ru-RU" sz="3200" dirty="0" err="1">
                <a:latin typeface="Century Gothic" panose="020B0502020202020204" pitchFamily="34" charset="0"/>
              </a:rPr>
              <a:t>Федосеевская</a:t>
            </a:r>
            <a:r>
              <a:rPr lang="ru-RU" sz="3200" dirty="0">
                <a:latin typeface="Century Gothic" panose="020B0502020202020204" pitchFamily="34" charset="0"/>
              </a:rPr>
              <a:t>, дом 36.</a:t>
            </a:r>
          </a:p>
          <a:p>
            <a:endParaRPr lang="ru-RU" sz="3200" b="0" i="0" dirty="0">
              <a:effectLst/>
              <a:latin typeface="Century Gothic" panose="020B0502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9FC31A-1889-4F05-8028-4DED3F470E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3087" y="743132"/>
            <a:ext cx="5007698" cy="154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6434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14466887" y="549795"/>
          <a:ext cx="5888212" cy="1840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28" name="CorelDRAW" r:id="rId4" imgW="10397247" imgH="3249193" progId="CorelDraw.Graphic.19">
                  <p:embed/>
                </p:oleObj>
              </mc:Choice>
              <mc:Fallback>
                <p:oleObj name="CorelDRAW" r:id="rId4" imgW="10397247" imgH="3249193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66887" y="549795"/>
                        <a:ext cx="5888212" cy="1840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Заголовок 3"/>
          <p:cNvSpPr txBox="1">
            <a:spLocks/>
          </p:cNvSpPr>
          <p:nvPr/>
        </p:nvSpPr>
        <p:spPr>
          <a:xfrm>
            <a:off x="6894060" y="372497"/>
            <a:ext cx="7420427" cy="14727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70" b="1" i="0">
                <a:solidFill>
                  <a:srgbClr val="ECC93B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ru-RU" kern="0" dirty="0">
                <a:latin typeface="Century Gothic" panose="020B0502020202020204" pitchFamily="34" charset="0"/>
              </a:rPr>
              <a:t>СУБСИДИИ</a:t>
            </a:r>
          </a:p>
        </p:txBody>
      </p:sp>
      <p:sp>
        <p:nvSpPr>
          <p:cNvPr id="17" name="Объект 4"/>
          <p:cNvSpPr>
            <a:spLocks noGrp="1"/>
          </p:cNvSpPr>
          <p:nvPr>
            <p:ph sz="half" idx="2"/>
          </p:nvPr>
        </p:nvSpPr>
        <p:spPr>
          <a:xfrm>
            <a:off x="7099074" y="1591577"/>
            <a:ext cx="7010400" cy="923330"/>
          </a:xfrm>
        </p:spPr>
        <p:txBody>
          <a:bodyPr/>
          <a:lstStyle/>
          <a:p>
            <a:pPr algn="ctr"/>
            <a:r>
              <a:rPr lang="ru-RU" sz="6000" b="1" dirty="0">
                <a:solidFill>
                  <a:srgbClr val="62887D"/>
                </a:solidFill>
                <a:latin typeface="Century Gothic" panose="020B0502020202020204" pitchFamily="34" charset="0"/>
              </a:rPr>
              <a:t>30 / 70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547438" y="4500093"/>
            <a:ext cx="995986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latin typeface="Century Gothic" panose="020B0502020202020204" pitchFamily="34" charset="0"/>
              </a:rPr>
              <a:t>Приобретение новых, не Б/У техники и оборудования:</a:t>
            </a:r>
          </a:p>
          <a:p>
            <a:pPr marL="571500" indent="-571500">
              <a:buFont typeface="Calibri" panose="020F0502020204030204" pitchFamily="34" charset="0"/>
              <a:buChar char="‒"/>
            </a:pPr>
            <a:r>
              <a:rPr lang="ru-RU" sz="2400" i="1" dirty="0">
                <a:latin typeface="Century Gothic" panose="020B0502020202020204" pitchFamily="34" charset="0"/>
              </a:rPr>
              <a:t>специализированного и технологического оборудования для переработки С/Х продукции;</a:t>
            </a:r>
          </a:p>
          <a:p>
            <a:pPr marL="571500" indent="-571500">
              <a:buFont typeface="Calibri" panose="020F0502020204030204" pitchFamily="34" charset="0"/>
              <a:buChar char="‒"/>
            </a:pPr>
            <a:r>
              <a:rPr lang="ru-RU" sz="2400" i="1" dirty="0">
                <a:latin typeface="Century Gothic" panose="020B0502020202020204" pitchFamily="34" charset="0"/>
              </a:rPr>
              <a:t>технологического оборудования для выращивания КРС мясного и молочного направлений, овец, коз и рыбы;</a:t>
            </a:r>
          </a:p>
          <a:p>
            <a:pPr marL="571500" indent="-571500">
              <a:buFont typeface="Calibri" panose="020F0502020204030204" pitchFamily="34" charset="0"/>
              <a:buChar char="‒"/>
            </a:pPr>
            <a:r>
              <a:rPr lang="ru-RU" sz="2400" i="1" dirty="0">
                <a:latin typeface="Century Gothic" panose="020B0502020202020204" pitchFamily="34" charset="0"/>
              </a:rPr>
              <a:t>зерносушильного и С/Х оборудования;</a:t>
            </a:r>
          </a:p>
          <a:p>
            <a:pPr marL="571500" indent="-571500">
              <a:buFont typeface="Calibri" panose="020F0502020204030204" pitchFamily="34" charset="0"/>
              <a:buChar char="‒"/>
            </a:pPr>
            <a:r>
              <a:rPr lang="ru-RU" sz="2400" i="1" dirty="0">
                <a:latin typeface="Century Gothic" panose="020B0502020202020204" pitchFamily="34" charset="0"/>
              </a:rPr>
              <a:t>С/Х техники;</a:t>
            </a:r>
          </a:p>
          <a:p>
            <a:pPr marL="571500" indent="-571500">
              <a:buFont typeface="Calibri" panose="020F0502020204030204" pitchFamily="34" charset="0"/>
              <a:buChar char="‒"/>
            </a:pPr>
            <a:r>
              <a:rPr lang="ru-RU" sz="2400" i="1" dirty="0">
                <a:latin typeface="Century Gothic" panose="020B0502020202020204" pitchFamily="34" charset="0"/>
              </a:rPr>
              <a:t>специального, специализированного и грузового транспорта, за исключением дорожной, коммунальной, строительной, военной, пожарной, медицинской, лесозаготовительной техники;</a:t>
            </a:r>
          </a:p>
          <a:p>
            <a:pPr marL="571500" indent="-571500">
              <a:buFont typeface="Calibri" panose="020F0502020204030204" pitchFamily="34" charset="0"/>
              <a:buChar char="‒"/>
            </a:pPr>
            <a:r>
              <a:rPr lang="ru-RU" sz="2400" i="1" dirty="0">
                <a:latin typeface="Century Gothic" panose="020B0502020202020204" pitchFamily="34" charset="0"/>
              </a:rPr>
              <a:t>оборудования для перевода объектов АПК на компримированный природный газ и (или) сжиженный природный газ и </a:t>
            </a:r>
            <a:r>
              <a:rPr lang="ru-RU" sz="2400" i="1" dirty="0" err="1">
                <a:latin typeface="Century Gothic" panose="020B0502020202020204" pitchFamily="34" charset="0"/>
              </a:rPr>
              <a:t>когенерационные</a:t>
            </a:r>
            <a:r>
              <a:rPr lang="ru-RU" sz="2400" i="1" dirty="0">
                <a:latin typeface="Century Gothic" panose="020B0502020202020204" pitchFamily="34" charset="0"/>
              </a:rPr>
              <a:t> </a:t>
            </a:r>
            <a:r>
              <a:rPr lang="ru-RU" sz="2400" i="1" dirty="0" err="1">
                <a:latin typeface="Century Gothic" panose="020B0502020202020204" pitchFamily="34" charset="0"/>
              </a:rPr>
              <a:t>газопоршневые</a:t>
            </a:r>
            <a:r>
              <a:rPr lang="ru-RU" sz="2400" i="1" dirty="0">
                <a:latin typeface="Century Gothic" panose="020B0502020202020204" pitchFamily="34" charset="0"/>
              </a:rPr>
              <a:t> установки;</a:t>
            </a:r>
          </a:p>
          <a:p>
            <a:pPr marL="571500" indent="-571500">
              <a:buFont typeface="Calibri" panose="020F0502020204030204" pitchFamily="34" charset="0"/>
              <a:buChar char="‒"/>
            </a:pPr>
            <a:r>
              <a:rPr lang="ru-RU" sz="2400" i="1" dirty="0">
                <a:latin typeface="Century Gothic" panose="020B0502020202020204" pitchFamily="34" charset="0"/>
              </a:rPr>
              <a:t>вагонов-цистерн (далее - техника).</a:t>
            </a:r>
          </a:p>
          <a:p>
            <a:pPr marL="539750" indent="-539750"/>
            <a:endParaRPr lang="ru-RU" sz="2400" i="1" dirty="0">
              <a:latin typeface="Century Gothic" panose="020B05020202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558027" y="4255129"/>
            <a:ext cx="13756460" cy="822865"/>
            <a:chOff x="0" y="472030"/>
            <a:chExt cx="11125200" cy="1731751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472032"/>
              <a:ext cx="11125200" cy="165027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рямоугольник 9"/>
            <p:cNvSpPr/>
            <p:nvPr/>
          </p:nvSpPr>
          <p:spPr>
            <a:xfrm>
              <a:off x="0" y="472030"/>
              <a:ext cx="11125200" cy="17317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3225" tIns="22860" rIns="128016" bIns="22860" numCol="1" spcCol="1270" anchor="t" anchorCtr="0">
              <a:noAutofit/>
            </a:bodyPr>
            <a:lstStyle/>
            <a:p>
              <a:pPr marL="342900" lvl="1" indent="-342900" algn="just" defTabSz="800100">
                <a:lnSpc>
                  <a:spcPct val="114000"/>
                </a:lnSpc>
                <a:spcBef>
                  <a:spcPct val="0"/>
                </a:spcBef>
                <a:spcAft>
                  <a:spcPct val="20000"/>
                </a:spcAft>
                <a:buFont typeface="Century Gothic" panose="020B0502020202020204" pitchFamily="34" charset="0"/>
                <a:buChar char="─"/>
              </a:pPr>
              <a:r>
                <a:rPr lang="ru-RU" sz="2400" dirty="0">
                  <a:latin typeface="Century Gothic" panose="020B0502020202020204" pitchFamily="34" charset="0"/>
                  <a:cs typeface="Arial" panose="020B0604020202020204" pitchFamily="34" charset="0"/>
                </a:rPr>
                <a:t>СХТП, кроме ЛПХ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75421" y="3515282"/>
            <a:ext cx="13628210" cy="682392"/>
            <a:chOff x="0" y="0"/>
            <a:chExt cx="11125200" cy="356308"/>
          </a:xfrm>
          <a:scene3d>
            <a:camera prst="orthographicFront"/>
            <a:lightRig rig="flat" dir="t"/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0" y="0"/>
              <a:ext cx="11125200" cy="356308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alpha val="9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17394" y="17394"/>
              <a:ext cx="11090412" cy="3215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just" defTabSz="8001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0" kern="1200" dirty="0">
                  <a:effectLst/>
                  <a:latin typeface="Century Gothic" panose="020B0502020202020204" pitchFamily="34" charset="0"/>
                  <a:cs typeface="Arial" panose="020B0604020202020204" pitchFamily="34" charset="0"/>
                </a:rPr>
                <a:t>Заявитель 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75421" y="5356224"/>
            <a:ext cx="13628210" cy="793058"/>
            <a:chOff x="0" y="226814"/>
            <a:chExt cx="11201399" cy="384698"/>
          </a:xfrm>
          <a:scene3d>
            <a:camera prst="orthographicFront"/>
            <a:lightRig rig="flat" dir="t"/>
          </a:scene3d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0" y="226814"/>
              <a:ext cx="11201399" cy="384698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alpha val="9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18779" y="245593"/>
              <a:ext cx="11163841" cy="3471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just" defTabSz="8001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dirty="0">
                  <a:latin typeface="Century Gothic" panose="020B0502020202020204" pitchFamily="34" charset="0"/>
                  <a:cs typeface="Arial" panose="020B0604020202020204" pitchFamily="34" charset="0"/>
                </a:rPr>
                <a:t>Условия предоставления субсидии: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14485081" y="3451225"/>
            <a:ext cx="10299693" cy="803905"/>
            <a:chOff x="-152400" y="-189889"/>
            <a:chExt cx="9565881" cy="671108"/>
          </a:xfrm>
          <a:scene3d>
            <a:camera prst="orthographicFront"/>
            <a:lightRig rig="flat" dir="t"/>
          </a:scene3d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-152400" y="-164733"/>
              <a:ext cx="9308179" cy="585634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alpha val="9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-94486" y="-189889"/>
              <a:ext cx="9507967" cy="67110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just" defTabSz="8001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dirty="0">
                  <a:latin typeface="Century Gothic" panose="020B0502020202020204" pitchFamily="34" charset="0"/>
                  <a:cs typeface="Arial" panose="020B0604020202020204" pitchFamily="34" charset="0"/>
                </a:rPr>
                <a:t>Направления затрат</a:t>
              </a:r>
              <a:r>
                <a:rPr lang="ru-RU" sz="2800" b="0" kern="1200" dirty="0">
                  <a:latin typeface="Century Gothic" panose="020B0502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558027" y="6283044"/>
            <a:ext cx="13473334" cy="585498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644" tIns="22860" rIns="128016" bIns="22860" numCol="1" spcCol="1270" anchor="t" anchorCtr="0">
            <a:noAutofit/>
          </a:bodyPr>
          <a:lstStyle/>
          <a:p>
            <a:pPr marL="571500" indent="-571500">
              <a:buFont typeface="Calibri" panose="020F0502020204030204" pitchFamily="34" charset="0"/>
              <a:buChar char="‒"/>
            </a:pPr>
            <a:r>
              <a:rPr lang="ru-RU" sz="2400" i="1" dirty="0">
                <a:latin typeface="Century Gothic" panose="020B0502020202020204" pitchFamily="34" charset="0"/>
              </a:rPr>
              <a:t>по договорам поставки (купли-продажи) техника поставлена участнику отбора не ранее 2 лет, предшествующих отчетному финансовому году;</a:t>
            </a:r>
          </a:p>
          <a:p>
            <a:pPr marL="571500" indent="-571500">
              <a:buFont typeface="Calibri" panose="020F0502020204030204" pitchFamily="34" charset="0"/>
              <a:buChar char="‒"/>
            </a:pPr>
            <a:r>
              <a:rPr lang="ru-RU" sz="2400" i="1" dirty="0">
                <a:latin typeface="Century Gothic" panose="020B0502020202020204" pitchFamily="34" charset="0"/>
              </a:rPr>
              <a:t>по договорам финансовой аренды (лизинга) или </a:t>
            </a:r>
            <a:r>
              <a:rPr lang="ru-RU" sz="2400" i="1" dirty="0" err="1">
                <a:latin typeface="Century Gothic" panose="020B0502020202020204" pitchFamily="34" charset="0"/>
              </a:rPr>
              <a:t>сублизинга</a:t>
            </a:r>
            <a:r>
              <a:rPr lang="ru-RU" sz="2400" i="1" dirty="0">
                <a:latin typeface="Century Gothic" panose="020B0502020202020204" pitchFamily="34" charset="0"/>
              </a:rPr>
              <a:t> техника поставлена не ранее 2 лет, предшествующих отчетному финансовому году;</a:t>
            </a:r>
          </a:p>
          <a:p>
            <a:pPr marL="571500" indent="-571500">
              <a:buFont typeface="Calibri" panose="020F0502020204030204" pitchFamily="34" charset="0"/>
              <a:buChar char="‒"/>
            </a:pPr>
            <a:r>
              <a:rPr lang="ru-RU" sz="2400" i="1" dirty="0">
                <a:latin typeface="Century Gothic" panose="020B0502020202020204" pitchFamily="34" charset="0"/>
              </a:rPr>
              <a:t>приобретенная техника произведена на единой таможенной территории Евразийского экономического союза, за исключением свекловичной техники, овощной и ягодной техники, технологического оборудования для выращивания КРС мясного и молочного направлений, овец, коз и рыбы, переработки рыбы, овощей, ягод и фруктов, а также зерносушильного оборудования и специальных приспособлений (жаток) для уборки кукурузы, подсолнечника и рапса;</a:t>
            </a:r>
          </a:p>
          <a:p>
            <a:pPr marL="571500" indent="-571500">
              <a:buFont typeface="Calibri" panose="020F0502020204030204" pitchFamily="34" charset="0"/>
              <a:buChar char="‒"/>
            </a:pPr>
            <a:r>
              <a:rPr lang="ru-RU" sz="2400" i="1" dirty="0">
                <a:latin typeface="Century Gothic" panose="020B0502020202020204" pitchFamily="34" charset="0"/>
              </a:rPr>
              <a:t>субсидия предоставляется в случае, если фактические затраты по оплате приобретенной техники и (или) лизинговых платежей ранее не были возмещены в периодах возмещения затрат, указанных в пункте 12 Порядка;</a:t>
            </a:r>
          </a:p>
          <a:p>
            <a:pPr marL="571500" indent="-571500">
              <a:buFont typeface="Calibri" panose="020F0502020204030204" pitchFamily="34" charset="0"/>
              <a:buChar char="‒"/>
            </a:pPr>
            <a:r>
              <a:rPr lang="ru-RU" sz="2400" i="1" dirty="0">
                <a:latin typeface="Century Gothic" panose="020B0502020202020204" pitchFamily="34" charset="0"/>
              </a:rPr>
              <a:t>техника, мощностью 100 и более </a:t>
            </a:r>
            <a:r>
              <a:rPr lang="ru-RU" sz="2400" i="1" dirty="0" err="1">
                <a:latin typeface="Century Gothic" panose="020B0502020202020204" pitchFamily="34" charset="0"/>
              </a:rPr>
              <a:t>л.с</a:t>
            </a:r>
            <a:r>
              <a:rPr lang="ru-RU" sz="2400" i="1" dirty="0">
                <a:latin typeface="Century Gothic" panose="020B0502020202020204" pitchFamily="34" charset="0"/>
              </a:rPr>
              <a:t>. должна быть оснащена аппаратурой спутниковой навигации ГЛОНАСС или ГЛОНАСС/GPS.</a:t>
            </a:r>
          </a:p>
        </p:txBody>
      </p:sp>
    </p:spTree>
    <p:extLst>
      <p:ext uri="{BB962C8B-B14F-4D97-AF65-F5344CB8AC3E}">
        <p14:creationId xmlns:p14="http://schemas.microsoft.com/office/powerpoint/2010/main" val="2892617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14466887" y="549795"/>
          <a:ext cx="5888212" cy="1840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52" name="CorelDRAW" r:id="rId4" imgW="10397247" imgH="3249193" progId="CorelDraw.Graphic.19">
                  <p:embed/>
                </p:oleObj>
              </mc:Choice>
              <mc:Fallback>
                <p:oleObj name="CorelDRAW" r:id="rId4" imgW="10397247" imgH="3249193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66887" y="549795"/>
                        <a:ext cx="5888212" cy="1840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Заголовок 3"/>
          <p:cNvSpPr txBox="1">
            <a:spLocks/>
          </p:cNvSpPr>
          <p:nvPr/>
        </p:nvSpPr>
        <p:spPr>
          <a:xfrm>
            <a:off x="6894060" y="372497"/>
            <a:ext cx="7420427" cy="14727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70" b="1" i="0">
                <a:solidFill>
                  <a:srgbClr val="ECC93B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ru-RU" kern="0" dirty="0">
                <a:latin typeface="Century Gothic" panose="020B0502020202020204" pitchFamily="34" charset="0"/>
              </a:rPr>
              <a:t>СУБСИДИИ</a:t>
            </a:r>
          </a:p>
        </p:txBody>
      </p:sp>
      <p:sp>
        <p:nvSpPr>
          <p:cNvPr id="17" name="Объект 4"/>
          <p:cNvSpPr>
            <a:spLocks noGrp="1"/>
          </p:cNvSpPr>
          <p:nvPr>
            <p:ph sz="half" idx="2"/>
          </p:nvPr>
        </p:nvSpPr>
        <p:spPr>
          <a:xfrm>
            <a:off x="7099074" y="1591577"/>
            <a:ext cx="7010400" cy="923330"/>
          </a:xfrm>
        </p:spPr>
        <p:txBody>
          <a:bodyPr/>
          <a:lstStyle/>
          <a:p>
            <a:pPr algn="ctr"/>
            <a:r>
              <a:rPr lang="ru-RU" sz="6000" b="1" dirty="0">
                <a:solidFill>
                  <a:srgbClr val="62887D"/>
                </a:solidFill>
                <a:latin typeface="Century Gothic" panose="020B0502020202020204" pitchFamily="34" charset="0"/>
              </a:rPr>
              <a:t>30 / 70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1519" y="4213225"/>
            <a:ext cx="24494761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539750"/>
            <a:r>
              <a:rPr lang="ru-RU" sz="3600" dirty="0">
                <a:latin typeface="Century Gothic" panose="020B0502020202020204" pitchFamily="34" charset="0"/>
              </a:rPr>
              <a:t>А. 30% от фактических затрат на приобретенную технику (за исключением самоходных опрыскивателей) по договорам поставки (купли-продажи) за два года предшествующих отчетному финансовому году, отчетном и текущем финансовых годах без учета НДС, монтажа, транспортных услуг. </a:t>
            </a:r>
          </a:p>
          <a:p>
            <a:pPr marL="539750" indent="-539750"/>
            <a:endParaRPr lang="ru-RU" sz="3600" dirty="0">
              <a:latin typeface="Century Gothic" panose="020B0502020202020204" pitchFamily="34" charset="0"/>
            </a:endParaRPr>
          </a:p>
          <a:p>
            <a:pPr marL="539750" indent="-539750"/>
            <a:r>
              <a:rPr lang="ru-RU" sz="3600" dirty="0">
                <a:latin typeface="Century Gothic" panose="020B0502020202020204" pitchFamily="34" charset="0"/>
              </a:rPr>
              <a:t>При этом размер предоставляемой субсидии, не может превышать на одного получателя субсидии:</a:t>
            </a:r>
          </a:p>
          <a:p>
            <a:pPr marL="571500" indent="-571500">
              <a:buFont typeface="Calibri" panose="020F0502020204030204" pitchFamily="34" charset="0"/>
              <a:buChar char="‒"/>
            </a:pPr>
            <a:r>
              <a:rPr lang="ru-RU" sz="3600" dirty="0">
                <a:latin typeface="Century Gothic" panose="020B0502020202020204" pitchFamily="34" charset="0"/>
              </a:rPr>
              <a:t>2,0 млн. рублей на один специальный, специализированный или грузовой транспорт, 6,0 млн рублей на один трактор;</a:t>
            </a:r>
          </a:p>
          <a:p>
            <a:pPr marL="571500" indent="-571500">
              <a:buFont typeface="Calibri" panose="020F0502020204030204" pitchFamily="34" charset="0"/>
              <a:buChar char="‒"/>
            </a:pPr>
            <a:r>
              <a:rPr lang="ru-RU" sz="3600" dirty="0">
                <a:latin typeface="Century Gothic" panose="020B0502020202020204" pitchFamily="34" charset="0"/>
              </a:rPr>
              <a:t>7,0 млн. рублей на один зерноуборочный комбайн, самоходный кормоуборочный комбайн, самоходный овощной комбайн или самоходную жатку (косилку);</a:t>
            </a:r>
          </a:p>
          <a:p>
            <a:pPr marL="571500" indent="-571500">
              <a:buFont typeface="Calibri" panose="020F0502020204030204" pitchFamily="34" charset="0"/>
              <a:buChar char="‒"/>
            </a:pPr>
            <a:r>
              <a:rPr lang="ru-RU" sz="3600" dirty="0">
                <a:latin typeface="Century Gothic" panose="020B0502020202020204" pitchFamily="34" charset="0"/>
              </a:rPr>
              <a:t>10,0 млн. рублей на один самоходный картофелеуборочный комбайн;</a:t>
            </a:r>
          </a:p>
          <a:p>
            <a:pPr marL="571500" indent="-571500">
              <a:buFont typeface="Calibri" panose="020F0502020204030204" pitchFamily="34" charset="0"/>
              <a:buChar char="‒"/>
            </a:pPr>
            <a:r>
              <a:rPr lang="ru-RU" sz="3600" dirty="0">
                <a:latin typeface="Century Gothic" panose="020B0502020202020204" pitchFamily="34" charset="0"/>
              </a:rPr>
              <a:t>12,0 млн. рублей на один самоходный свеклоуборочный комбайн.</a:t>
            </a:r>
          </a:p>
          <a:p>
            <a:pPr marL="571500" indent="-571500">
              <a:buFont typeface="Calibri" panose="020F0502020204030204" pitchFamily="34" charset="0"/>
              <a:buChar char="‒"/>
            </a:pPr>
            <a:endParaRPr lang="ru-RU" sz="3600" i="1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519" y="3222625"/>
            <a:ext cx="4793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Century Gothic" panose="020B0502020202020204" pitchFamily="34" charset="0"/>
              </a:rPr>
              <a:t>РАЗМЕР СУБСИДИИ:</a:t>
            </a:r>
          </a:p>
        </p:txBody>
      </p:sp>
    </p:spTree>
    <p:extLst>
      <p:ext uri="{BB962C8B-B14F-4D97-AF65-F5344CB8AC3E}">
        <p14:creationId xmlns:p14="http://schemas.microsoft.com/office/powerpoint/2010/main" val="39792264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14466887" y="549795"/>
          <a:ext cx="5888212" cy="1840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6" name="CorelDRAW" r:id="rId4" imgW="10397247" imgH="3249193" progId="CorelDraw.Graphic.19">
                  <p:embed/>
                </p:oleObj>
              </mc:Choice>
              <mc:Fallback>
                <p:oleObj name="CorelDRAW" r:id="rId4" imgW="10397247" imgH="3249193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66887" y="549795"/>
                        <a:ext cx="5888212" cy="1840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Заголовок 3"/>
          <p:cNvSpPr txBox="1">
            <a:spLocks/>
          </p:cNvSpPr>
          <p:nvPr/>
        </p:nvSpPr>
        <p:spPr>
          <a:xfrm>
            <a:off x="6894060" y="372497"/>
            <a:ext cx="7420427" cy="14727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70" b="1" i="0">
                <a:solidFill>
                  <a:srgbClr val="ECC93B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ru-RU" kern="0" dirty="0">
                <a:latin typeface="Century Gothic" panose="020B0502020202020204" pitchFamily="34" charset="0"/>
              </a:rPr>
              <a:t>СУБСИДИИ</a:t>
            </a:r>
          </a:p>
        </p:txBody>
      </p:sp>
      <p:sp>
        <p:nvSpPr>
          <p:cNvPr id="17" name="Объект 4"/>
          <p:cNvSpPr>
            <a:spLocks noGrp="1"/>
          </p:cNvSpPr>
          <p:nvPr>
            <p:ph sz="half" idx="2"/>
          </p:nvPr>
        </p:nvSpPr>
        <p:spPr>
          <a:xfrm>
            <a:off x="7099074" y="1591577"/>
            <a:ext cx="7010400" cy="923330"/>
          </a:xfrm>
        </p:spPr>
        <p:txBody>
          <a:bodyPr/>
          <a:lstStyle/>
          <a:p>
            <a:pPr algn="ctr"/>
            <a:r>
              <a:rPr lang="ru-RU" sz="6000" b="1" dirty="0">
                <a:solidFill>
                  <a:srgbClr val="62887D"/>
                </a:solidFill>
                <a:latin typeface="Century Gothic" panose="020B0502020202020204" pitchFamily="34" charset="0"/>
              </a:rPr>
              <a:t>30 / 70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1519" y="3679825"/>
            <a:ext cx="24494761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539750"/>
            <a:r>
              <a:rPr lang="ru-RU" sz="3600" dirty="0">
                <a:latin typeface="Century Gothic" panose="020B0502020202020204" pitchFamily="34" charset="0"/>
              </a:rPr>
              <a:t>Б. 30% от фактически оплаченных лизинговых платежей, произведенных за два года, предшествующих отчетному финансовому году, отчетном и текущем финансовых годах за вычетом расходов на уплату налога на добавленную стоимость, монтажа, транспортных услуг;</a:t>
            </a:r>
          </a:p>
          <a:p>
            <a:pPr marL="539750" indent="-539750"/>
            <a:endParaRPr lang="ru-RU" sz="3600" dirty="0">
              <a:latin typeface="Century Gothic" panose="020B0502020202020204" pitchFamily="34" charset="0"/>
            </a:endParaRPr>
          </a:p>
          <a:p>
            <a:pPr marL="539750" indent="-539750"/>
            <a:r>
              <a:rPr lang="ru-RU" sz="3600" dirty="0">
                <a:latin typeface="Century Gothic" panose="020B0502020202020204" pitchFamily="34" charset="0"/>
              </a:rPr>
              <a:t>В. 50% от фактических затрат по оплате приобретенного самоходного опрыскивателя по договорам поставки (купли-продажи) за два года, предшествующих отчетному финансовому году, отчетном и текущем финансовых годах за вычетом расходов на уплату налога на добавленную стоимость, монтажа, транспортных услуг;</a:t>
            </a:r>
          </a:p>
          <a:p>
            <a:pPr marL="539750" indent="-539750"/>
            <a:endParaRPr lang="ru-RU" sz="3600" dirty="0">
              <a:latin typeface="Century Gothic" panose="020B0502020202020204" pitchFamily="34" charset="0"/>
            </a:endParaRPr>
          </a:p>
          <a:p>
            <a:pPr marL="539750" indent="-539750"/>
            <a:r>
              <a:rPr lang="ru-RU" sz="3600" dirty="0">
                <a:latin typeface="Century Gothic" panose="020B0502020202020204" pitchFamily="34" charset="0"/>
              </a:rPr>
              <a:t>Г. 50% от фактических затрат фактически оплаченных лизинговых платежей за самоходный опрыскиватель, произведенные за два года, предшествующих отчетному финансовому году, отчетном и текущем финансовых годах за вычетом расходов на уплату налога на добавленную стоимость, монтажа, транспортных услуг.</a:t>
            </a:r>
          </a:p>
          <a:p>
            <a:endParaRPr lang="ru-RU" sz="3600" dirty="0">
              <a:latin typeface="Century Gothic" panose="020B0502020202020204" pitchFamily="34" charset="0"/>
            </a:endParaRPr>
          </a:p>
          <a:p>
            <a:r>
              <a:rPr lang="ru-RU" sz="3600" dirty="0">
                <a:latin typeface="Century Gothic" panose="020B0502020202020204" pitchFamily="34" charset="0"/>
              </a:rPr>
              <a:t>При этом размер предоставляемой субсидии не может превышать: </a:t>
            </a:r>
          </a:p>
          <a:p>
            <a:r>
              <a:rPr lang="ru-RU" sz="3600" dirty="0">
                <a:latin typeface="Century Gothic" panose="020B0502020202020204" pitchFamily="34" charset="0"/>
              </a:rPr>
              <a:t>4,0 млн рублей на одного получателя субсидии на один самоходный опрыскиватель.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1519" y="2689225"/>
            <a:ext cx="4793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Century Gothic" panose="020B0502020202020204" pitchFamily="34" charset="0"/>
              </a:rPr>
              <a:t>РАЗМЕР СУБСИДИИ:</a:t>
            </a:r>
          </a:p>
        </p:txBody>
      </p:sp>
    </p:spTree>
    <p:extLst>
      <p:ext uri="{BB962C8B-B14F-4D97-AF65-F5344CB8AC3E}">
        <p14:creationId xmlns:p14="http://schemas.microsoft.com/office/powerpoint/2010/main" val="33887485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14466887" y="549795"/>
          <a:ext cx="5888212" cy="1840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00" name="CorelDRAW" r:id="rId4" imgW="10397247" imgH="3249193" progId="CorelDraw.Graphic.19">
                  <p:embed/>
                </p:oleObj>
              </mc:Choice>
              <mc:Fallback>
                <p:oleObj name="CorelDRAW" r:id="rId4" imgW="10397247" imgH="3249193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66887" y="549795"/>
                        <a:ext cx="5888212" cy="1840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Заголовок 3"/>
          <p:cNvSpPr txBox="1">
            <a:spLocks/>
          </p:cNvSpPr>
          <p:nvPr/>
        </p:nvSpPr>
        <p:spPr>
          <a:xfrm>
            <a:off x="6894060" y="372497"/>
            <a:ext cx="7420427" cy="14727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70" b="1" i="0">
                <a:solidFill>
                  <a:srgbClr val="ECC93B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ru-RU" kern="0" dirty="0">
                <a:latin typeface="Century Gothic" panose="020B0502020202020204" pitchFamily="34" charset="0"/>
              </a:rPr>
              <a:t>СУБСИДИИ</a:t>
            </a:r>
          </a:p>
        </p:txBody>
      </p:sp>
      <p:sp>
        <p:nvSpPr>
          <p:cNvPr id="17" name="Объект 4"/>
          <p:cNvSpPr>
            <a:spLocks noGrp="1"/>
          </p:cNvSpPr>
          <p:nvPr>
            <p:ph sz="half" idx="2"/>
          </p:nvPr>
        </p:nvSpPr>
        <p:spPr>
          <a:xfrm>
            <a:off x="7099074" y="1591577"/>
            <a:ext cx="7010400" cy="923330"/>
          </a:xfrm>
        </p:spPr>
        <p:txBody>
          <a:bodyPr/>
          <a:lstStyle/>
          <a:p>
            <a:pPr algn="ctr"/>
            <a:r>
              <a:rPr lang="ru-RU" sz="6000" b="1" dirty="0">
                <a:solidFill>
                  <a:srgbClr val="62887D"/>
                </a:solidFill>
                <a:latin typeface="Century Gothic" panose="020B0502020202020204" pitchFamily="34" charset="0"/>
              </a:rPr>
              <a:t>30 / 70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663050" y="8307395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539750" algn="ctr"/>
            <a:r>
              <a:rPr lang="en-US" sz="3600" dirty="0">
                <a:latin typeface="Century Gothic" panose="020B0502020202020204" pitchFamily="34" charset="0"/>
              </a:rPr>
              <a:t>https://clck.ru/34cNm8</a:t>
            </a:r>
            <a:endParaRPr lang="ru-RU" sz="3600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9487" y="9623425"/>
            <a:ext cx="234165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Century Gothic" panose="020B0502020202020204" pitchFamily="34" charset="0"/>
              </a:rPr>
              <a:t>ССЫЛКА НА ПОРЯДОК</a:t>
            </a:r>
          </a:p>
          <a:p>
            <a:pPr algn="ctr"/>
            <a:r>
              <a:rPr lang="ru-RU" sz="3600" b="1" dirty="0">
                <a:latin typeface="Century Gothic" panose="020B0502020202020204" pitchFamily="34" charset="0"/>
              </a:rPr>
              <a:t>ПРЕДОСТАВЛЕНИЯ ИЗ БЮДЖЕТА РТ СУБСИДИИ</a:t>
            </a:r>
          </a:p>
          <a:p>
            <a:pPr algn="ctr"/>
            <a:r>
              <a:rPr lang="ru-RU" sz="3600" b="1" dirty="0">
                <a:latin typeface="Century Gothic" panose="020B0502020202020204" pitchFamily="34" charset="0"/>
              </a:rPr>
              <a:t>НА ВОЗМЕЩЕНИЕ ЧАСТИ ЗАТРАТ НА ТЕХНИЧЕСКУЮ И ТЕХНОЛОГИЧЕСКУЮ</a:t>
            </a:r>
          </a:p>
          <a:p>
            <a:pPr algn="ctr"/>
            <a:r>
              <a:rPr lang="ru-RU" sz="3600" b="1" dirty="0">
                <a:latin typeface="Century Gothic" panose="020B0502020202020204" pitchFamily="34" charset="0"/>
              </a:rPr>
              <a:t>МОДЕРНИЗАЦИЮ СЕЛЬСКОХОЗЯЙСТВЕННОГО ПРОИЗВОДСТВА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" t="5100" r="4687" b="5022"/>
          <a:stretch/>
        </p:blipFill>
        <p:spPr>
          <a:xfrm>
            <a:off x="9894886" y="3098236"/>
            <a:ext cx="5098928" cy="505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176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" y="7557468"/>
            <a:ext cx="1790371" cy="666017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6" y="0"/>
            <a:ext cx="3608124" cy="358074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1246" y="303995"/>
            <a:ext cx="8167175" cy="2521833"/>
          </a:xfrm>
          <a:prstGeom prst="rect">
            <a:avLst/>
          </a:prstGeom>
        </p:spPr>
      </p:pic>
      <p:sp>
        <p:nvSpPr>
          <p:cNvPr id="9" name="object 2"/>
          <p:cNvSpPr/>
          <p:nvPr/>
        </p:nvSpPr>
        <p:spPr>
          <a:xfrm>
            <a:off x="6108500" y="292263"/>
            <a:ext cx="6512101" cy="1549877"/>
          </a:xfrm>
          <a:custGeom>
            <a:avLst/>
            <a:gdLst/>
            <a:ahLst/>
            <a:cxnLst/>
            <a:rect l="l" t="t" r="r" b="b"/>
            <a:pathLst>
              <a:path w="4026534" h="961389">
                <a:moveTo>
                  <a:pt x="652347" y="0"/>
                </a:moveTo>
                <a:lnTo>
                  <a:pt x="0" y="0"/>
                </a:lnTo>
                <a:lnTo>
                  <a:pt x="0" y="961205"/>
                </a:lnTo>
                <a:lnTo>
                  <a:pt x="182825" y="961205"/>
                </a:lnTo>
                <a:lnTo>
                  <a:pt x="182825" y="170356"/>
                </a:lnTo>
                <a:lnTo>
                  <a:pt x="652347" y="170356"/>
                </a:lnTo>
                <a:lnTo>
                  <a:pt x="652347" y="0"/>
                </a:lnTo>
                <a:close/>
              </a:path>
              <a:path w="4026534" h="961389">
                <a:moveTo>
                  <a:pt x="1185580" y="0"/>
                </a:moveTo>
                <a:lnTo>
                  <a:pt x="781152" y="0"/>
                </a:lnTo>
                <a:lnTo>
                  <a:pt x="781152" y="961205"/>
                </a:lnTo>
                <a:lnTo>
                  <a:pt x="963978" y="961205"/>
                </a:lnTo>
                <a:lnTo>
                  <a:pt x="963978" y="617719"/>
                </a:lnTo>
                <a:lnTo>
                  <a:pt x="1189737" y="617719"/>
                </a:lnTo>
                <a:lnTo>
                  <a:pt x="1239795" y="614585"/>
                </a:lnTo>
                <a:lnTo>
                  <a:pt x="1286300" y="605419"/>
                </a:lnTo>
                <a:lnTo>
                  <a:pt x="1328997" y="590578"/>
                </a:lnTo>
                <a:lnTo>
                  <a:pt x="1367630" y="570418"/>
                </a:lnTo>
                <a:lnTo>
                  <a:pt x="1401942" y="545294"/>
                </a:lnTo>
                <a:lnTo>
                  <a:pt x="1431678" y="515562"/>
                </a:lnTo>
                <a:lnTo>
                  <a:pt x="1456582" y="481579"/>
                </a:lnTo>
                <a:lnTo>
                  <a:pt x="1473032" y="450131"/>
                </a:lnTo>
                <a:lnTo>
                  <a:pt x="963978" y="450131"/>
                </a:lnTo>
                <a:lnTo>
                  <a:pt x="963978" y="170356"/>
                </a:lnTo>
                <a:lnTo>
                  <a:pt x="1476564" y="170356"/>
                </a:lnTo>
                <a:lnTo>
                  <a:pt x="1458130" y="133793"/>
                </a:lnTo>
                <a:lnTo>
                  <a:pt x="1433629" y="99795"/>
                </a:lnTo>
                <a:lnTo>
                  <a:pt x="1404078" y="70343"/>
                </a:lnTo>
                <a:lnTo>
                  <a:pt x="1369618" y="45685"/>
                </a:lnTo>
                <a:lnTo>
                  <a:pt x="1330396" y="26072"/>
                </a:lnTo>
                <a:lnTo>
                  <a:pt x="1286552" y="11754"/>
                </a:lnTo>
                <a:lnTo>
                  <a:pt x="1238233" y="2980"/>
                </a:lnTo>
                <a:lnTo>
                  <a:pt x="1185580" y="0"/>
                </a:lnTo>
                <a:close/>
              </a:path>
              <a:path w="4026534" h="961389">
                <a:moveTo>
                  <a:pt x="2001360" y="0"/>
                </a:moveTo>
                <a:lnTo>
                  <a:pt x="1770061" y="0"/>
                </a:lnTo>
                <a:lnTo>
                  <a:pt x="1434885" y="961205"/>
                </a:lnTo>
                <a:lnTo>
                  <a:pt x="1628787" y="961205"/>
                </a:lnTo>
                <a:lnTo>
                  <a:pt x="1693885" y="768687"/>
                </a:lnTo>
                <a:lnTo>
                  <a:pt x="2269405" y="768687"/>
                </a:lnTo>
                <a:lnTo>
                  <a:pt x="2210000" y="598330"/>
                </a:lnTo>
                <a:lnTo>
                  <a:pt x="1750671" y="598330"/>
                </a:lnTo>
                <a:lnTo>
                  <a:pt x="1885016" y="203599"/>
                </a:lnTo>
                <a:lnTo>
                  <a:pt x="2072356" y="203599"/>
                </a:lnTo>
                <a:lnTo>
                  <a:pt x="2001360" y="0"/>
                </a:lnTo>
                <a:close/>
              </a:path>
              <a:path w="4026534" h="961389">
                <a:moveTo>
                  <a:pt x="2269405" y="768687"/>
                </a:moveTo>
                <a:lnTo>
                  <a:pt x="2077535" y="768687"/>
                </a:lnTo>
                <a:lnTo>
                  <a:pt x="2142633" y="961205"/>
                </a:lnTo>
                <a:lnTo>
                  <a:pt x="2336537" y="961205"/>
                </a:lnTo>
                <a:lnTo>
                  <a:pt x="2269405" y="768687"/>
                </a:lnTo>
                <a:close/>
              </a:path>
              <a:path w="4026534" h="961389">
                <a:moveTo>
                  <a:pt x="2072356" y="203599"/>
                </a:moveTo>
                <a:lnTo>
                  <a:pt x="1885016" y="203599"/>
                </a:lnTo>
                <a:lnTo>
                  <a:pt x="2019365" y="598330"/>
                </a:lnTo>
                <a:lnTo>
                  <a:pt x="2210000" y="598330"/>
                </a:lnTo>
                <a:lnTo>
                  <a:pt x="2072356" y="203599"/>
                </a:lnTo>
                <a:close/>
              </a:path>
              <a:path w="4026534" h="961389">
                <a:moveTo>
                  <a:pt x="1476564" y="170356"/>
                </a:moveTo>
                <a:lnTo>
                  <a:pt x="1184195" y="170356"/>
                </a:lnTo>
                <a:lnTo>
                  <a:pt x="1230754" y="175597"/>
                </a:lnTo>
                <a:lnTo>
                  <a:pt x="1268471" y="191675"/>
                </a:lnTo>
                <a:lnTo>
                  <a:pt x="1296482" y="219120"/>
                </a:lnTo>
                <a:lnTo>
                  <a:pt x="1313923" y="258467"/>
                </a:lnTo>
                <a:lnTo>
                  <a:pt x="1319929" y="310245"/>
                </a:lnTo>
                <a:lnTo>
                  <a:pt x="1313923" y="362022"/>
                </a:lnTo>
                <a:lnTo>
                  <a:pt x="1296482" y="401368"/>
                </a:lnTo>
                <a:lnTo>
                  <a:pt x="1268471" y="428813"/>
                </a:lnTo>
                <a:lnTo>
                  <a:pt x="1230754" y="444890"/>
                </a:lnTo>
                <a:lnTo>
                  <a:pt x="1184195" y="450131"/>
                </a:lnTo>
                <a:lnTo>
                  <a:pt x="1473032" y="450131"/>
                </a:lnTo>
                <a:lnTo>
                  <a:pt x="1476397" y="443699"/>
                </a:lnTo>
                <a:lnTo>
                  <a:pt x="1490867" y="402280"/>
                </a:lnTo>
                <a:lnTo>
                  <a:pt x="1499737" y="357677"/>
                </a:lnTo>
                <a:lnTo>
                  <a:pt x="1502751" y="310245"/>
                </a:lnTo>
                <a:lnTo>
                  <a:pt x="1499890" y="260563"/>
                </a:lnTo>
                <a:lnTo>
                  <a:pt x="1491404" y="214427"/>
                </a:lnTo>
                <a:lnTo>
                  <a:pt x="1477436" y="172087"/>
                </a:lnTo>
                <a:lnTo>
                  <a:pt x="1476564" y="170356"/>
                </a:lnTo>
                <a:close/>
              </a:path>
              <a:path w="4026534" h="961389">
                <a:moveTo>
                  <a:pt x="2623237" y="0"/>
                </a:moveTo>
                <a:lnTo>
                  <a:pt x="2439026" y="0"/>
                </a:lnTo>
                <a:lnTo>
                  <a:pt x="2439026" y="961205"/>
                </a:lnTo>
                <a:lnTo>
                  <a:pt x="2623237" y="961205"/>
                </a:lnTo>
                <a:lnTo>
                  <a:pt x="2623237" y="555393"/>
                </a:lnTo>
                <a:lnTo>
                  <a:pt x="3216026" y="555393"/>
                </a:lnTo>
                <a:lnTo>
                  <a:pt x="3216026" y="385036"/>
                </a:lnTo>
                <a:lnTo>
                  <a:pt x="2623237" y="385036"/>
                </a:lnTo>
                <a:lnTo>
                  <a:pt x="2623237" y="0"/>
                </a:lnTo>
                <a:close/>
              </a:path>
              <a:path w="4026534" h="961389">
                <a:moveTo>
                  <a:pt x="3216026" y="555393"/>
                </a:moveTo>
                <a:lnTo>
                  <a:pt x="3033200" y="555393"/>
                </a:lnTo>
                <a:lnTo>
                  <a:pt x="3033200" y="961205"/>
                </a:lnTo>
                <a:lnTo>
                  <a:pt x="3216026" y="961205"/>
                </a:lnTo>
                <a:lnTo>
                  <a:pt x="3216026" y="555393"/>
                </a:lnTo>
                <a:close/>
              </a:path>
              <a:path w="4026534" h="961389">
                <a:moveTo>
                  <a:pt x="3216026" y="0"/>
                </a:moveTo>
                <a:lnTo>
                  <a:pt x="3033200" y="0"/>
                </a:lnTo>
                <a:lnTo>
                  <a:pt x="3033200" y="385036"/>
                </a:lnTo>
                <a:lnTo>
                  <a:pt x="3216026" y="385036"/>
                </a:lnTo>
                <a:lnTo>
                  <a:pt x="3216026" y="0"/>
                </a:lnTo>
                <a:close/>
              </a:path>
              <a:path w="4026534" h="961389">
                <a:moveTo>
                  <a:pt x="3768648" y="170356"/>
                </a:moveTo>
                <a:lnTo>
                  <a:pt x="3585826" y="170356"/>
                </a:lnTo>
                <a:lnTo>
                  <a:pt x="3585826" y="961205"/>
                </a:lnTo>
                <a:lnTo>
                  <a:pt x="3768648" y="961205"/>
                </a:lnTo>
                <a:lnTo>
                  <a:pt x="3768648" y="170356"/>
                </a:lnTo>
                <a:close/>
              </a:path>
              <a:path w="4026534" h="961389">
                <a:moveTo>
                  <a:pt x="4026262" y="0"/>
                </a:moveTo>
                <a:lnTo>
                  <a:pt x="3328213" y="0"/>
                </a:lnTo>
                <a:lnTo>
                  <a:pt x="3328213" y="170356"/>
                </a:lnTo>
                <a:lnTo>
                  <a:pt x="4026262" y="170356"/>
                </a:lnTo>
                <a:lnTo>
                  <a:pt x="4026262" y="0"/>
                </a:lnTo>
                <a:close/>
              </a:path>
            </a:pathLst>
          </a:custGeom>
          <a:solidFill>
            <a:srgbClr val="ECC93B"/>
          </a:solidFill>
        </p:spPr>
        <p:txBody>
          <a:bodyPr wrap="square" lIns="0" tIns="0" rIns="0" bIns="0" rtlCol="0"/>
          <a:lstStyle/>
          <a:p>
            <a:endParaRPr sz="3317"/>
          </a:p>
        </p:txBody>
      </p:sp>
      <p:sp>
        <p:nvSpPr>
          <p:cNvPr id="10" name="object 3"/>
          <p:cNvSpPr/>
          <p:nvPr/>
        </p:nvSpPr>
        <p:spPr>
          <a:xfrm>
            <a:off x="6108500" y="2264294"/>
            <a:ext cx="6512101" cy="714929"/>
          </a:xfrm>
          <a:custGeom>
            <a:avLst/>
            <a:gdLst/>
            <a:ahLst/>
            <a:cxnLst/>
            <a:rect l="l" t="t" r="r" b="b"/>
            <a:pathLst>
              <a:path w="3855720" h="425450">
                <a:moveTo>
                  <a:pt x="247108" y="7452"/>
                </a:moveTo>
                <a:lnTo>
                  <a:pt x="159326" y="7452"/>
                </a:lnTo>
                <a:lnTo>
                  <a:pt x="0" y="417799"/>
                </a:lnTo>
                <a:lnTo>
                  <a:pt x="87876" y="417799"/>
                </a:lnTo>
                <a:lnTo>
                  <a:pt x="121978" y="324383"/>
                </a:lnTo>
                <a:lnTo>
                  <a:pt x="374071" y="324383"/>
                </a:lnTo>
                <a:lnTo>
                  <a:pt x="346290" y="255034"/>
                </a:lnTo>
                <a:lnTo>
                  <a:pt x="147193" y="255034"/>
                </a:lnTo>
                <a:lnTo>
                  <a:pt x="202594" y="103160"/>
                </a:lnTo>
                <a:lnTo>
                  <a:pt x="285449" y="103160"/>
                </a:lnTo>
                <a:lnTo>
                  <a:pt x="247108" y="7452"/>
                </a:lnTo>
                <a:close/>
              </a:path>
              <a:path w="3855720" h="425450">
                <a:moveTo>
                  <a:pt x="374071" y="324383"/>
                </a:moveTo>
                <a:lnTo>
                  <a:pt x="286557" y="324383"/>
                </a:lnTo>
                <a:lnTo>
                  <a:pt x="321994" y="417799"/>
                </a:lnTo>
                <a:lnTo>
                  <a:pt x="411494" y="417799"/>
                </a:lnTo>
                <a:lnTo>
                  <a:pt x="374071" y="324383"/>
                </a:lnTo>
                <a:close/>
              </a:path>
              <a:path w="3855720" h="425450">
                <a:moveTo>
                  <a:pt x="285449" y="103160"/>
                </a:moveTo>
                <a:lnTo>
                  <a:pt x="202594" y="103160"/>
                </a:lnTo>
                <a:lnTo>
                  <a:pt x="259620" y="255034"/>
                </a:lnTo>
                <a:lnTo>
                  <a:pt x="346290" y="255034"/>
                </a:lnTo>
                <a:lnTo>
                  <a:pt x="285449" y="103160"/>
                </a:lnTo>
                <a:close/>
              </a:path>
              <a:path w="3855720" h="425450">
                <a:moveTo>
                  <a:pt x="737692" y="7452"/>
                </a:moveTo>
                <a:lnTo>
                  <a:pt x="459733" y="7452"/>
                </a:lnTo>
                <a:lnTo>
                  <a:pt x="459733" y="417799"/>
                </a:lnTo>
                <a:lnTo>
                  <a:pt x="542835" y="417799"/>
                </a:lnTo>
                <a:lnTo>
                  <a:pt x="542835" y="76798"/>
                </a:lnTo>
                <a:lnTo>
                  <a:pt x="737692" y="76798"/>
                </a:lnTo>
                <a:lnTo>
                  <a:pt x="737692" y="7452"/>
                </a:lnTo>
                <a:close/>
              </a:path>
              <a:path w="3855720" h="425450">
                <a:moveTo>
                  <a:pt x="913447" y="7452"/>
                </a:moveTo>
                <a:lnTo>
                  <a:pt x="780580" y="7452"/>
                </a:lnTo>
                <a:lnTo>
                  <a:pt x="780580" y="417799"/>
                </a:lnTo>
                <a:lnTo>
                  <a:pt x="863684" y="417799"/>
                </a:lnTo>
                <a:lnTo>
                  <a:pt x="863684" y="263059"/>
                </a:lnTo>
                <a:lnTo>
                  <a:pt x="917555" y="263059"/>
                </a:lnTo>
                <a:lnTo>
                  <a:pt x="967069" y="261566"/>
                </a:lnTo>
                <a:lnTo>
                  <a:pt x="1014182" y="254148"/>
                </a:lnTo>
                <a:lnTo>
                  <a:pt x="1056286" y="229685"/>
                </a:lnTo>
                <a:lnTo>
                  <a:pt x="1080988" y="197247"/>
                </a:lnTo>
                <a:lnTo>
                  <a:pt x="1082534" y="193713"/>
                </a:lnTo>
                <a:lnTo>
                  <a:pt x="863684" y="193713"/>
                </a:lnTo>
                <a:lnTo>
                  <a:pt x="863684" y="76798"/>
                </a:lnTo>
                <a:lnTo>
                  <a:pt x="1083797" y="76798"/>
                </a:lnTo>
                <a:lnTo>
                  <a:pt x="1081267" y="70379"/>
                </a:lnTo>
                <a:lnTo>
                  <a:pt x="1058254" y="39662"/>
                </a:lnTo>
                <a:lnTo>
                  <a:pt x="1011831" y="13564"/>
                </a:lnTo>
                <a:lnTo>
                  <a:pt x="947907" y="7830"/>
                </a:lnTo>
                <a:lnTo>
                  <a:pt x="913447" y="7452"/>
                </a:lnTo>
                <a:close/>
              </a:path>
              <a:path w="3855720" h="425450">
                <a:moveTo>
                  <a:pt x="1083797" y="76798"/>
                </a:moveTo>
                <a:lnTo>
                  <a:pt x="903513" y="76798"/>
                </a:lnTo>
                <a:lnTo>
                  <a:pt x="923987" y="76975"/>
                </a:lnTo>
                <a:lnTo>
                  <a:pt x="940707" y="77502"/>
                </a:lnTo>
                <a:lnTo>
                  <a:pt x="981302" y="86015"/>
                </a:lnTo>
                <a:lnTo>
                  <a:pt x="1008430" y="124221"/>
                </a:lnTo>
                <a:lnTo>
                  <a:pt x="1009252" y="134968"/>
                </a:lnTo>
                <a:lnTo>
                  <a:pt x="1008663" y="143837"/>
                </a:lnTo>
                <a:lnTo>
                  <a:pt x="988788" y="178955"/>
                </a:lnTo>
                <a:lnTo>
                  <a:pt x="949578" y="192077"/>
                </a:lnTo>
                <a:lnTo>
                  <a:pt x="908864" y="193713"/>
                </a:lnTo>
                <a:lnTo>
                  <a:pt x="1082534" y="193713"/>
                </a:lnTo>
                <a:lnTo>
                  <a:pt x="1086971" y="183543"/>
                </a:lnTo>
                <a:lnTo>
                  <a:pt x="1091220" y="168496"/>
                </a:lnTo>
                <a:lnTo>
                  <a:pt x="1093789" y="151872"/>
                </a:lnTo>
                <a:lnTo>
                  <a:pt x="1094648" y="133726"/>
                </a:lnTo>
                <a:lnTo>
                  <a:pt x="1093161" y="110354"/>
                </a:lnTo>
                <a:lnTo>
                  <a:pt x="1088701" y="89238"/>
                </a:lnTo>
                <a:lnTo>
                  <a:pt x="1083797" y="76798"/>
                </a:lnTo>
                <a:close/>
              </a:path>
              <a:path w="3855720" h="425450">
                <a:moveTo>
                  <a:pt x="1336689" y="0"/>
                </a:moveTo>
                <a:lnTo>
                  <a:pt x="1289479" y="4072"/>
                </a:lnTo>
                <a:lnTo>
                  <a:pt x="1248143" y="16239"/>
                </a:lnTo>
                <a:lnTo>
                  <a:pt x="1207524" y="41639"/>
                </a:lnTo>
                <a:lnTo>
                  <a:pt x="1173448" y="79867"/>
                </a:lnTo>
                <a:lnTo>
                  <a:pt x="1148704" y="132257"/>
                </a:lnTo>
                <a:lnTo>
                  <a:pt x="1139286" y="184985"/>
                </a:lnTo>
                <a:lnTo>
                  <a:pt x="1138105" y="215110"/>
                </a:lnTo>
                <a:lnTo>
                  <a:pt x="1141489" y="261603"/>
                </a:lnTo>
                <a:lnTo>
                  <a:pt x="1151633" y="302795"/>
                </a:lnTo>
                <a:lnTo>
                  <a:pt x="1168530" y="338685"/>
                </a:lnTo>
                <a:lnTo>
                  <a:pt x="1192170" y="369276"/>
                </a:lnTo>
                <a:lnTo>
                  <a:pt x="1221539" y="393778"/>
                </a:lnTo>
                <a:lnTo>
                  <a:pt x="1255618" y="411268"/>
                </a:lnTo>
                <a:lnTo>
                  <a:pt x="1294390" y="421755"/>
                </a:lnTo>
                <a:lnTo>
                  <a:pt x="1337836" y="425249"/>
                </a:lnTo>
                <a:lnTo>
                  <a:pt x="1380780" y="421737"/>
                </a:lnTo>
                <a:lnTo>
                  <a:pt x="1419193" y="411196"/>
                </a:lnTo>
                <a:lnTo>
                  <a:pt x="1453058" y="393616"/>
                </a:lnTo>
                <a:lnTo>
                  <a:pt x="1482355" y="368988"/>
                </a:lnTo>
                <a:lnTo>
                  <a:pt x="1493717" y="354184"/>
                </a:lnTo>
                <a:lnTo>
                  <a:pt x="1337643" y="354184"/>
                </a:lnTo>
                <a:lnTo>
                  <a:pt x="1313934" y="351929"/>
                </a:lnTo>
                <a:lnTo>
                  <a:pt x="1272995" y="333914"/>
                </a:lnTo>
                <a:lnTo>
                  <a:pt x="1241674" y="298023"/>
                </a:lnTo>
                <a:lnTo>
                  <a:pt x="1225522" y="245114"/>
                </a:lnTo>
                <a:lnTo>
                  <a:pt x="1223553" y="213198"/>
                </a:lnTo>
                <a:lnTo>
                  <a:pt x="1223568" y="211191"/>
                </a:lnTo>
                <a:lnTo>
                  <a:pt x="1231368" y="150359"/>
                </a:lnTo>
                <a:lnTo>
                  <a:pt x="1254926" y="106217"/>
                </a:lnTo>
                <a:lnTo>
                  <a:pt x="1291308" y="79867"/>
                </a:lnTo>
                <a:lnTo>
                  <a:pt x="1337643" y="71068"/>
                </a:lnTo>
                <a:lnTo>
                  <a:pt x="1493290" y="71068"/>
                </a:lnTo>
                <a:lnTo>
                  <a:pt x="1481973" y="56356"/>
                </a:lnTo>
                <a:lnTo>
                  <a:pt x="1452435" y="31714"/>
                </a:lnTo>
                <a:lnTo>
                  <a:pt x="1418393" y="14101"/>
                </a:lnTo>
                <a:lnTo>
                  <a:pt x="1379820" y="3526"/>
                </a:lnTo>
                <a:lnTo>
                  <a:pt x="1336689" y="0"/>
                </a:lnTo>
                <a:close/>
              </a:path>
              <a:path w="3855720" h="425450">
                <a:moveTo>
                  <a:pt x="1493290" y="71068"/>
                </a:moveTo>
                <a:lnTo>
                  <a:pt x="1337643" y="71068"/>
                </a:lnTo>
                <a:lnTo>
                  <a:pt x="1362074" y="73236"/>
                </a:lnTo>
                <a:lnTo>
                  <a:pt x="1383935" y="79747"/>
                </a:lnTo>
                <a:lnTo>
                  <a:pt x="1419983" y="105834"/>
                </a:lnTo>
                <a:lnTo>
                  <a:pt x="1443276" y="149523"/>
                </a:lnTo>
                <a:lnTo>
                  <a:pt x="1451025" y="211191"/>
                </a:lnTo>
                <a:lnTo>
                  <a:pt x="1449037" y="244702"/>
                </a:lnTo>
                <a:lnTo>
                  <a:pt x="1433133" y="298327"/>
                </a:lnTo>
                <a:lnTo>
                  <a:pt x="1402148" y="334076"/>
                </a:lnTo>
                <a:lnTo>
                  <a:pt x="1361378" y="351946"/>
                </a:lnTo>
                <a:lnTo>
                  <a:pt x="1337643" y="354184"/>
                </a:lnTo>
                <a:lnTo>
                  <a:pt x="1493717" y="354184"/>
                </a:lnTo>
                <a:lnTo>
                  <a:pt x="1505995" y="338185"/>
                </a:lnTo>
                <a:lnTo>
                  <a:pt x="1522892" y="301947"/>
                </a:lnTo>
                <a:lnTo>
                  <a:pt x="1533037" y="260282"/>
                </a:lnTo>
                <a:lnTo>
                  <a:pt x="1536420" y="213198"/>
                </a:lnTo>
                <a:lnTo>
                  <a:pt x="1533017" y="165735"/>
                </a:lnTo>
                <a:lnTo>
                  <a:pt x="1522809" y="123781"/>
                </a:lnTo>
                <a:lnTo>
                  <a:pt x="1505794" y="87324"/>
                </a:lnTo>
                <a:lnTo>
                  <a:pt x="1493290" y="71068"/>
                </a:lnTo>
                <a:close/>
              </a:path>
              <a:path w="3855720" h="425450">
                <a:moveTo>
                  <a:pt x="1776458" y="76798"/>
                </a:moveTo>
                <a:lnTo>
                  <a:pt x="1693358" y="76798"/>
                </a:lnTo>
                <a:lnTo>
                  <a:pt x="1693358" y="417799"/>
                </a:lnTo>
                <a:lnTo>
                  <a:pt x="1776458" y="417799"/>
                </a:lnTo>
                <a:lnTo>
                  <a:pt x="1776458" y="76798"/>
                </a:lnTo>
                <a:close/>
              </a:path>
              <a:path w="3855720" h="425450">
                <a:moveTo>
                  <a:pt x="1897384" y="7452"/>
                </a:moveTo>
                <a:lnTo>
                  <a:pt x="1571856" y="7452"/>
                </a:lnTo>
                <a:lnTo>
                  <a:pt x="1571856" y="76798"/>
                </a:lnTo>
                <a:lnTo>
                  <a:pt x="1897384" y="76798"/>
                </a:lnTo>
                <a:lnTo>
                  <a:pt x="1897384" y="7452"/>
                </a:lnTo>
                <a:close/>
              </a:path>
              <a:path w="3855720" h="425450">
                <a:moveTo>
                  <a:pt x="1963195" y="356475"/>
                </a:moveTo>
                <a:lnTo>
                  <a:pt x="1963195" y="418183"/>
                </a:lnTo>
                <a:lnTo>
                  <a:pt x="1974514" y="420258"/>
                </a:lnTo>
                <a:lnTo>
                  <a:pt x="1987840" y="421751"/>
                </a:lnTo>
                <a:lnTo>
                  <a:pt x="2003172" y="422654"/>
                </a:lnTo>
                <a:lnTo>
                  <a:pt x="2020509" y="422957"/>
                </a:lnTo>
                <a:lnTo>
                  <a:pt x="2038259" y="421308"/>
                </a:lnTo>
                <a:lnTo>
                  <a:pt x="2081163" y="396497"/>
                </a:lnTo>
                <a:lnTo>
                  <a:pt x="2104445" y="363962"/>
                </a:lnTo>
                <a:lnTo>
                  <a:pt x="2107944" y="357622"/>
                </a:lnTo>
                <a:lnTo>
                  <a:pt x="1995003" y="357622"/>
                </a:lnTo>
                <a:lnTo>
                  <a:pt x="1987696" y="357551"/>
                </a:lnTo>
                <a:lnTo>
                  <a:pt x="1979960" y="357336"/>
                </a:lnTo>
                <a:lnTo>
                  <a:pt x="1971793" y="356977"/>
                </a:lnTo>
                <a:lnTo>
                  <a:pt x="1963195" y="356475"/>
                </a:lnTo>
                <a:close/>
              </a:path>
              <a:path w="3855720" h="425450">
                <a:moveTo>
                  <a:pt x="2002358" y="7452"/>
                </a:moveTo>
                <a:lnTo>
                  <a:pt x="1909036" y="7452"/>
                </a:lnTo>
                <a:lnTo>
                  <a:pt x="2059956" y="301649"/>
                </a:lnTo>
                <a:lnTo>
                  <a:pt x="2054212" y="317552"/>
                </a:lnTo>
                <a:lnTo>
                  <a:pt x="2028921" y="351700"/>
                </a:lnTo>
                <a:lnTo>
                  <a:pt x="1995003" y="357622"/>
                </a:lnTo>
                <a:lnTo>
                  <a:pt x="2107944" y="357622"/>
                </a:lnTo>
                <a:lnTo>
                  <a:pt x="2115925" y="343160"/>
                </a:lnTo>
                <a:lnTo>
                  <a:pt x="2127298" y="319320"/>
                </a:lnTo>
                <a:lnTo>
                  <a:pt x="2171549" y="219885"/>
                </a:lnTo>
                <a:lnTo>
                  <a:pt x="2097879" y="219885"/>
                </a:lnTo>
                <a:lnTo>
                  <a:pt x="2002358" y="7452"/>
                </a:lnTo>
                <a:close/>
              </a:path>
              <a:path w="3855720" h="425450">
                <a:moveTo>
                  <a:pt x="2266087" y="7452"/>
                </a:moveTo>
                <a:lnTo>
                  <a:pt x="2179643" y="7452"/>
                </a:lnTo>
                <a:lnTo>
                  <a:pt x="2097879" y="219885"/>
                </a:lnTo>
                <a:lnTo>
                  <a:pt x="2171549" y="219885"/>
                </a:lnTo>
                <a:lnTo>
                  <a:pt x="2266087" y="7452"/>
                </a:lnTo>
                <a:close/>
              </a:path>
              <a:path w="3855720" h="425450">
                <a:moveTo>
                  <a:pt x="2440502" y="7452"/>
                </a:moveTo>
                <a:lnTo>
                  <a:pt x="2307635" y="7452"/>
                </a:lnTo>
                <a:lnTo>
                  <a:pt x="2307635" y="417799"/>
                </a:lnTo>
                <a:lnTo>
                  <a:pt x="2390739" y="417799"/>
                </a:lnTo>
                <a:lnTo>
                  <a:pt x="2390739" y="263059"/>
                </a:lnTo>
                <a:lnTo>
                  <a:pt x="2444610" y="263059"/>
                </a:lnTo>
                <a:lnTo>
                  <a:pt x="2494124" y="261566"/>
                </a:lnTo>
                <a:lnTo>
                  <a:pt x="2541237" y="254148"/>
                </a:lnTo>
                <a:lnTo>
                  <a:pt x="2583341" y="229685"/>
                </a:lnTo>
                <a:lnTo>
                  <a:pt x="2608043" y="197247"/>
                </a:lnTo>
                <a:lnTo>
                  <a:pt x="2609589" y="193713"/>
                </a:lnTo>
                <a:lnTo>
                  <a:pt x="2390739" y="193713"/>
                </a:lnTo>
                <a:lnTo>
                  <a:pt x="2390739" y="76798"/>
                </a:lnTo>
                <a:lnTo>
                  <a:pt x="2610853" y="76798"/>
                </a:lnTo>
                <a:lnTo>
                  <a:pt x="2608323" y="70379"/>
                </a:lnTo>
                <a:lnTo>
                  <a:pt x="2585310" y="39662"/>
                </a:lnTo>
                <a:lnTo>
                  <a:pt x="2538886" y="13564"/>
                </a:lnTo>
                <a:lnTo>
                  <a:pt x="2474962" y="7830"/>
                </a:lnTo>
                <a:lnTo>
                  <a:pt x="2440502" y="7452"/>
                </a:lnTo>
                <a:close/>
              </a:path>
              <a:path w="3855720" h="425450">
                <a:moveTo>
                  <a:pt x="2610853" y="76798"/>
                </a:moveTo>
                <a:lnTo>
                  <a:pt x="2430568" y="76798"/>
                </a:lnTo>
                <a:lnTo>
                  <a:pt x="2451042" y="76975"/>
                </a:lnTo>
                <a:lnTo>
                  <a:pt x="2467762" y="77502"/>
                </a:lnTo>
                <a:lnTo>
                  <a:pt x="2508357" y="86015"/>
                </a:lnTo>
                <a:lnTo>
                  <a:pt x="2535485" y="124221"/>
                </a:lnTo>
                <a:lnTo>
                  <a:pt x="2536307" y="134968"/>
                </a:lnTo>
                <a:lnTo>
                  <a:pt x="2535718" y="143837"/>
                </a:lnTo>
                <a:lnTo>
                  <a:pt x="2515843" y="178955"/>
                </a:lnTo>
                <a:lnTo>
                  <a:pt x="2476633" y="192077"/>
                </a:lnTo>
                <a:lnTo>
                  <a:pt x="2435919" y="193713"/>
                </a:lnTo>
                <a:lnTo>
                  <a:pt x="2609589" y="193713"/>
                </a:lnTo>
                <a:lnTo>
                  <a:pt x="2614026" y="183543"/>
                </a:lnTo>
                <a:lnTo>
                  <a:pt x="2618275" y="168496"/>
                </a:lnTo>
                <a:lnTo>
                  <a:pt x="2620844" y="151872"/>
                </a:lnTo>
                <a:lnTo>
                  <a:pt x="2621703" y="133726"/>
                </a:lnTo>
                <a:lnTo>
                  <a:pt x="2620216" y="110354"/>
                </a:lnTo>
                <a:lnTo>
                  <a:pt x="2615756" y="89238"/>
                </a:lnTo>
                <a:lnTo>
                  <a:pt x="2610853" y="76798"/>
                </a:lnTo>
                <a:close/>
              </a:path>
              <a:path w="3855720" h="425450">
                <a:moveTo>
                  <a:pt x="2768418" y="7452"/>
                </a:moveTo>
                <a:lnTo>
                  <a:pt x="2691048" y="7452"/>
                </a:lnTo>
                <a:lnTo>
                  <a:pt x="2691048" y="417799"/>
                </a:lnTo>
                <a:lnTo>
                  <a:pt x="2773576" y="417799"/>
                </a:lnTo>
                <a:lnTo>
                  <a:pt x="2858390" y="280635"/>
                </a:lnTo>
                <a:lnTo>
                  <a:pt x="2768418" y="280635"/>
                </a:lnTo>
                <a:lnTo>
                  <a:pt x="2768418" y="7452"/>
                </a:lnTo>
                <a:close/>
              </a:path>
              <a:path w="3855720" h="425450">
                <a:moveTo>
                  <a:pt x="3017148" y="149010"/>
                </a:moveTo>
                <a:lnTo>
                  <a:pt x="2939778" y="149010"/>
                </a:lnTo>
                <a:lnTo>
                  <a:pt x="2939778" y="417799"/>
                </a:lnTo>
                <a:lnTo>
                  <a:pt x="3017148" y="417799"/>
                </a:lnTo>
                <a:lnTo>
                  <a:pt x="3017148" y="149010"/>
                </a:lnTo>
                <a:close/>
              </a:path>
              <a:path w="3855720" h="425450">
                <a:moveTo>
                  <a:pt x="3017148" y="7452"/>
                </a:moveTo>
                <a:lnTo>
                  <a:pt x="2934622" y="7452"/>
                </a:lnTo>
                <a:lnTo>
                  <a:pt x="2768418" y="280635"/>
                </a:lnTo>
                <a:lnTo>
                  <a:pt x="2858390" y="280635"/>
                </a:lnTo>
                <a:lnTo>
                  <a:pt x="2939778" y="149010"/>
                </a:lnTo>
                <a:lnTo>
                  <a:pt x="3017148" y="149010"/>
                </a:lnTo>
                <a:lnTo>
                  <a:pt x="3017148" y="7452"/>
                </a:lnTo>
                <a:close/>
              </a:path>
              <a:path w="3855720" h="425450">
                <a:moveTo>
                  <a:pt x="3147723" y="298593"/>
                </a:moveTo>
                <a:lnTo>
                  <a:pt x="3072072" y="323236"/>
                </a:lnTo>
                <a:lnTo>
                  <a:pt x="3082604" y="350405"/>
                </a:lnTo>
                <a:lnTo>
                  <a:pt x="3095438" y="372882"/>
                </a:lnTo>
                <a:lnTo>
                  <a:pt x="3128046" y="403757"/>
                </a:lnTo>
                <a:lnTo>
                  <a:pt x="3172093" y="419876"/>
                </a:lnTo>
                <a:lnTo>
                  <a:pt x="3229679" y="425249"/>
                </a:lnTo>
                <a:lnTo>
                  <a:pt x="3266697" y="423155"/>
                </a:lnTo>
                <a:lnTo>
                  <a:pt x="3325974" y="406431"/>
                </a:lnTo>
                <a:lnTo>
                  <a:pt x="3365572" y="373836"/>
                </a:lnTo>
                <a:lnTo>
                  <a:pt x="3375334" y="357622"/>
                </a:lnTo>
                <a:lnTo>
                  <a:pt x="3227196" y="357622"/>
                </a:lnTo>
                <a:lnTo>
                  <a:pt x="3213440" y="356940"/>
                </a:lnTo>
                <a:lnTo>
                  <a:pt x="3169780" y="339547"/>
                </a:lnTo>
                <a:lnTo>
                  <a:pt x="3154096" y="315516"/>
                </a:lnTo>
                <a:lnTo>
                  <a:pt x="3147723" y="298593"/>
                </a:lnTo>
                <a:close/>
              </a:path>
              <a:path w="3855720" h="425450">
                <a:moveTo>
                  <a:pt x="3364780" y="67629"/>
                </a:moveTo>
                <a:lnTo>
                  <a:pt x="3226812" y="67629"/>
                </a:lnTo>
                <a:lnTo>
                  <a:pt x="3241122" y="68595"/>
                </a:lnTo>
                <a:lnTo>
                  <a:pt x="3253677" y="71486"/>
                </a:lnTo>
                <a:lnTo>
                  <a:pt x="3285772" y="100212"/>
                </a:lnTo>
                <a:lnTo>
                  <a:pt x="3289856" y="120929"/>
                </a:lnTo>
                <a:lnTo>
                  <a:pt x="3288601" y="134357"/>
                </a:lnTo>
                <a:lnTo>
                  <a:pt x="3258545" y="173765"/>
                </a:lnTo>
                <a:lnTo>
                  <a:pt x="3211626" y="183397"/>
                </a:lnTo>
                <a:lnTo>
                  <a:pt x="3202170" y="183397"/>
                </a:lnTo>
                <a:lnTo>
                  <a:pt x="3202170" y="245293"/>
                </a:lnTo>
                <a:lnTo>
                  <a:pt x="3220985" y="245293"/>
                </a:lnTo>
                <a:lnTo>
                  <a:pt x="3240128" y="246260"/>
                </a:lnTo>
                <a:lnTo>
                  <a:pt x="3282119" y="260767"/>
                </a:lnTo>
                <a:lnTo>
                  <a:pt x="3302463" y="301554"/>
                </a:lnTo>
                <a:lnTo>
                  <a:pt x="3301337" y="312265"/>
                </a:lnTo>
                <a:lnTo>
                  <a:pt x="3274154" y="348072"/>
                </a:lnTo>
                <a:lnTo>
                  <a:pt x="3227196" y="357622"/>
                </a:lnTo>
                <a:lnTo>
                  <a:pt x="3375334" y="357622"/>
                </a:lnTo>
                <a:lnTo>
                  <a:pt x="3377958" y="353265"/>
                </a:lnTo>
                <a:lnTo>
                  <a:pt x="3385382" y="330097"/>
                </a:lnTo>
                <a:lnTo>
                  <a:pt x="3387855" y="304323"/>
                </a:lnTo>
                <a:lnTo>
                  <a:pt x="3386584" y="286248"/>
                </a:lnTo>
                <a:lnTo>
                  <a:pt x="3367511" y="240995"/>
                </a:lnTo>
                <a:lnTo>
                  <a:pt x="3325469" y="209093"/>
                </a:lnTo>
                <a:lnTo>
                  <a:pt x="3306380" y="201356"/>
                </a:lnTo>
                <a:lnTo>
                  <a:pt x="3322103" y="191987"/>
                </a:lnTo>
                <a:lnTo>
                  <a:pt x="3356718" y="159708"/>
                </a:lnTo>
                <a:lnTo>
                  <a:pt x="3372473" y="120929"/>
                </a:lnTo>
                <a:lnTo>
                  <a:pt x="3373528" y="106599"/>
                </a:lnTo>
                <a:lnTo>
                  <a:pt x="3371235" y="85807"/>
                </a:lnTo>
                <a:lnTo>
                  <a:pt x="3364780" y="67629"/>
                </a:lnTo>
                <a:close/>
              </a:path>
              <a:path w="3855720" h="425450">
                <a:moveTo>
                  <a:pt x="3227672" y="0"/>
                </a:moveTo>
                <a:lnTo>
                  <a:pt x="3172636" y="6268"/>
                </a:lnTo>
                <a:lnTo>
                  <a:pt x="3129599" y="25074"/>
                </a:lnTo>
                <a:lnTo>
                  <a:pt x="3098561" y="56417"/>
                </a:lnTo>
                <a:lnTo>
                  <a:pt x="3079521" y="100297"/>
                </a:lnTo>
                <a:lnTo>
                  <a:pt x="3160330" y="119209"/>
                </a:lnTo>
                <a:lnTo>
                  <a:pt x="3169913" y="96643"/>
                </a:lnTo>
                <a:lnTo>
                  <a:pt x="3184187" y="80524"/>
                </a:lnTo>
                <a:lnTo>
                  <a:pt x="3203153" y="70853"/>
                </a:lnTo>
                <a:lnTo>
                  <a:pt x="3226812" y="67629"/>
                </a:lnTo>
                <a:lnTo>
                  <a:pt x="3364780" y="67629"/>
                </a:lnTo>
                <a:lnTo>
                  <a:pt x="3364348" y="66411"/>
                </a:lnTo>
                <a:lnTo>
                  <a:pt x="3336756" y="31807"/>
                </a:lnTo>
                <a:lnTo>
                  <a:pt x="3291061" y="7952"/>
                </a:lnTo>
                <a:lnTo>
                  <a:pt x="3261574" y="1988"/>
                </a:lnTo>
                <a:lnTo>
                  <a:pt x="3227672" y="0"/>
                </a:lnTo>
                <a:close/>
              </a:path>
              <a:path w="3855720" h="425450">
                <a:moveTo>
                  <a:pt x="3584243" y="7452"/>
                </a:moveTo>
                <a:lnTo>
                  <a:pt x="3459783" y="7452"/>
                </a:lnTo>
                <a:lnTo>
                  <a:pt x="3459783" y="417799"/>
                </a:lnTo>
                <a:lnTo>
                  <a:pt x="3536578" y="417799"/>
                </a:lnTo>
                <a:lnTo>
                  <a:pt x="3536866" y="94757"/>
                </a:lnTo>
                <a:lnTo>
                  <a:pt x="3607186" y="94757"/>
                </a:lnTo>
                <a:lnTo>
                  <a:pt x="3584243" y="7452"/>
                </a:lnTo>
                <a:close/>
              </a:path>
              <a:path w="3855720" h="425450">
                <a:moveTo>
                  <a:pt x="3607186" y="94757"/>
                </a:moveTo>
                <a:lnTo>
                  <a:pt x="3536866" y="94757"/>
                </a:lnTo>
                <a:lnTo>
                  <a:pt x="3617387" y="417799"/>
                </a:lnTo>
                <a:lnTo>
                  <a:pt x="3697242" y="417799"/>
                </a:lnTo>
                <a:lnTo>
                  <a:pt x="3729919" y="287323"/>
                </a:lnTo>
                <a:lnTo>
                  <a:pt x="3657791" y="287323"/>
                </a:lnTo>
                <a:lnTo>
                  <a:pt x="3607186" y="94757"/>
                </a:lnTo>
                <a:close/>
              </a:path>
              <a:path w="3855720" h="425450">
                <a:moveTo>
                  <a:pt x="3855228" y="94757"/>
                </a:moveTo>
                <a:lnTo>
                  <a:pt x="3778145" y="94757"/>
                </a:lnTo>
                <a:lnTo>
                  <a:pt x="3778433" y="417799"/>
                </a:lnTo>
                <a:lnTo>
                  <a:pt x="3855228" y="417799"/>
                </a:lnTo>
                <a:lnTo>
                  <a:pt x="3855228" y="94757"/>
                </a:lnTo>
                <a:close/>
              </a:path>
              <a:path w="3855720" h="425450">
                <a:moveTo>
                  <a:pt x="3855228" y="7452"/>
                </a:moveTo>
                <a:lnTo>
                  <a:pt x="3730481" y="7452"/>
                </a:lnTo>
                <a:lnTo>
                  <a:pt x="3657791" y="287323"/>
                </a:lnTo>
                <a:lnTo>
                  <a:pt x="3729919" y="287323"/>
                </a:lnTo>
                <a:lnTo>
                  <a:pt x="3778145" y="94757"/>
                </a:lnTo>
                <a:lnTo>
                  <a:pt x="3855228" y="94757"/>
                </a:lnTo>
                <a:lnTo>
                  <a:pt x="3855228" y="7452"/>
                </a:lnTo>
                <a:close/>
              </a:path>
            </a:pathLst>
          </a:custGeom>
          <a:solidFill>
            <a:srgbClr val="62887D"/>
          </a:solidFill>
        </p:spPr>
        <p:txBody>
          <a:bodyPr wrap="square" lIns="0" tIns="0" rIns="0" bIns="0" rtlCol="0"/>
          <a:lstStyle/>
          <a:p>
            <a:endParaRPr sz="4423"/>
          </a:p>
        </p:txBody>
      </p:sp>
      <p:sp>
        <p:nvSpPr>
          <p:cNvPr id="6" name="TextBox 5"/>
          <p:cNvSpPr txBox="1"/>
          <p:nvPr/>
        </p:nvSpPr>
        <p:spPr>
          <a:xfrm>
            <a:off x="8470950" y="3831500"/>
            <a:ext cx="3892412" cy="7729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23" b="1" dirty="0">
                <a:solidFill>
                  <a:srgbClr val="648B80"/>
                </a:solidFill>
                <a:latin typeface="Century Gothic" panose="020B0502020202020204" pitchFamily="34" charset="0"/>
              </a:rPr>
              <a:t>ПОЛУЧАТЕЛИ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00997" y="3498829"/>
            <a:ext cx="3858749" cy="14536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23" b="1" dirty="0">
                <a:solidFill>
                  <a:srgbClr val="648B80"/>
                </a:solidFill>
                <a:latin typeface="Century Gothic" panose="020B0502020202020204" pitchFamily="34" charset="0"/>
              </a:rPr>
              <a:t>РАЗМЕР </a:t>
            </a:r>
          </a:p>
          <a:p>
            <a:r>
              <a:rPr lang="ru-RU" sz="4423" b="1" dirty="0">
                <a:solidFill>
                  <a:srgbClr val="648B80"/>
                </a:solidFill>
                <a:latin typeface="Century Gothic" panose="020B0502020202020204" pitchFamily="34" charset="0"/>
              </a:rPr>
              <a:t>ПОДДЕРЖКИ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6011978" y="3448658"/>
            <a:ext cx="5541509" cy="1453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23" b="1" dirty="0">
                <a:solidFill>
                  <a:srgbClr val="648B80"/>
                </a:solidFill>
                <a:latin typeface="Century Gothic" panose="020B0502020202020204" pitchFamily="34" charset="0"/>
              </a:rPr>
              <a:t>ОБЯЗАТЕЛЬСТВА </a:t>
            </a:r>
          </a:p>
          <a:p>
            <a:r>
              <a:rPr lang="ru-RU" sz="4423" b="1" dirty="0">
                <a:solidFill>
                  <a:srgbClr val="648B80"/>
                </a:solidFill>
                <a:latin typeface="Century Gothic" panose="020B0502020202020204" pitchFamily="34" charset="0"/>
              </a:rPr>
              <a:t>ПОЛУЧАТЕЛЕЙ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011975" y="7530090"/>
            <a:ext cx="9427712" cy="2134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23" b="1" dirty="0">
                <a:solidFill>
                  <a:srgbClr val="648B80"/>
                </a:solidFill>
                <a:latin typeface="Century Gothic" panose="020B0502020202020204" pitchFamily="34" charset="0"/>
              </a:rPr>
              <a:t>ЦЕЛЕВЫЕ </a:t>
            </a:r>
          </a:p>
          <a:p>
            <a:r>
              <a:rPr lang="ru-RU" sz="4423" b="1" dirty="0">
                <a:solidFill>
                  <a:srgbClr val="648B80"/>
                </a:solidFill>
                <a:latin typeface="Century Gothic" panose="020B0502020202020204" pitchFamily="34" charset="0"/>
              </a:rPr>
              <a:t>НАПРАВЛЕНИЯ </a:t>
            </a:r>
          </a:p>
          <a:p>
            <a:r>
              <a:rPr lang="ru-RU" sz="4423" b="1" dirty="0">
                <a:solidFill>
                  <a:srgbClr val="648B80"/>
                </a:solidFill>
                <a:latin typeface="Century Gothic" panose="020B0502020202020204" pitchFamily="34" charset="0"/>
              </a:rPr>
              <a:t>РАСХОДОВАНИЯ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6011976" y="9771127"/>
            <a:ext cx="9046711" cy="3010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2211"/>
              </a:spcAft>
            </a:pPr>
            <a:r>
              <a:rPr lang="tt-RU" sz="3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Возможности организации мест размещения и объекта сельского туризма, благоустройство территорий, оснащение оборудованием и транспортом</a:t>
            </a:r>
            <a:endParaRPr lang="ru-RU" sz="36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6011977" y="5122368"/>
            <a:ext cx="8894310" cy="2417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2211"/>
              </a:spcAft>
            </a:pPr>
            <a:r>
              <a:rPr lang="ru-RU" sz="3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Увеличение объемов производства и реализации с/х продукции (за счет привлечения туристов и экскурсантов на объект)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8470948" y="4715739"/>
            <a:ext cx="7291339" cy="7160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3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СХТП – субъект микро- или малого предпринимательства (зарегистрированный на сельской территории или сельской агломерации)</a:t>
            </a:r>
          </a:p>
          <a:p>
            <a:pPr>
              <a:lnSpc>
                <a:spcPct val="107000"/>
              </a:lnSpc>
            </a:pPr>
            <a:r>
              <a:rPr lang="ru-RU" sz="3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сыроварни</a:t>
            </a:r>
          </a:p>
          <a:p>
            <a:pPr>
              <a:lnSpc>
                <a:spcPct val="107000"/>
              </a:lnSpc>
            </a:pPr>
            <a:r>
              <a:rPr lang="ru-RU" sz="3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«многопрофильные» фермы</a:t>
            </a:r>
          </a:p>
          <a:p>
            <a:pPr>
              <a:lnSpc>
                <a:spcPct val="107000"/>
              </a:lnSpc>
            </a:pPr>
            <a:r>
              <a:rPr lang="ru-RU" sz="3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винодельни и виноградники</a:t>
            </a:r>
          </a:p>
          <a:p>
            <a:pPr>
              <a:lnSpc>
                <a:spcPct val="107000"/>
              </a:lnSpc>
            </a:pPr>
            <a:r>
              <a:rPr lang="ru-RU" sz="3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этнические фермы</a:t>
            </a:r>
          </a:p>
          <a:p>
            <a:pPr>
              <a:lnSpc>
                <a:spcPct val="107000"/>
              </a:lnSpc>
            </a:pPr>
            <a:r>
              <a:rPr lang="ru-RU" sz="3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пчеловодческие хозяйства</a:t>
            </a:r>
          </a:p>
          <a:p>
            <a:pPr>
              <a:lnSpc>
                <a:spcPct val="107000"/>
              </a:lnSpc>
            </a:pPr>
            <a:r>
              <a:rPr lang="ru-RU" sz="3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рыбоводческие хозяйства</a:t>
            </a:r>
          </a:p>
          <a:p>
            <a:pPr>
              <a:lnSpc>
                <a:spcPct val="107000"/>
              </a:lnSpc>
            </a:pPr>
            <a:r>
              <a:rPr lang="ru-RU" sz="3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36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ягодоводческие</a:t>
            </a:r>
            <a:r>
              <a:rPr lang="ru-RU" sz="3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хозяйства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198687" y="5099842"/>
            <a:ext cx="5541403" cy="7752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buFontTx/>
              <a:buChar char="-"/>
            </a:pPr>
            <a:r>
              <a:rPr lang="ru-RU" sz="3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млн рублей – объем собств. Средств = 10% стоимости проекта</a:t>
            </a:r>
          </a:p>
          <a:p>
            <a:pPr>
              <a:lnSpc>
                <a:spcPct val="107000"/>
              </a:lnSpc>
              <a:buFontTx/>
              <a:buChar char="-"/>
            </a:pPr>
            <a:r>
              <a:rPr lang="ru-RU" sz="3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млн рублей – объем собств. Средств = 15% стоимости проекта</a:t>
            </a:r>
          </a:p>
          <a:p>
            <a:pPr>
              <a:lnSpc>
                <a:spcPct val="107000"/>
              </a:lnSpc>
              <a:buFontTx/>
              <a:buChar char="-"/>
            </a:pPr>
            <a:r>
              <a:rPr lang="ru-RU" sz="3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млн рублей – объем собств. Средств = 20% стоимости проекта</a:t>
            </a:r>
          </a:p>
          <a:p>
            <a:pPr>
              <a:lnSpc>
                <a:spcPct val="107000"/>
              </a:lnSpc>
              <a:buFontTx/>
              <a:buChar char="-"/>
            </a:pPr>
            <a:r>
              <a:rPr lang="ru-RU" sz="3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млн рублей – объем собств. Средств = 25% стоимости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41110813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049560"/>
              </p:ext>
            </p:extLst>
          </p:nvPr>
        </p:nvGraphicFramePr>
        <p:xfrm>
          <a:off x="18124487" y="277272"/>
          <a:ext cx="5888212" cy="1840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2" name="CorelDRAW" r:id="rId4" imgW="10397247" imgH="3249193" progId="CorelDraw.Graphic.19">
                  <p:embed/>
                </p:oleObj>
              </mc:Choice>
              <mc:Fallback>
                <p:oleObj name="CorelDRAW" r:id="rId4" imgW="10397247" imgH="3249193" progId="CorelDraw.Graphic.19">
                  <p:embed/>
                  <p:pic>
                    <p:nvPicPr>
                      <p:cNvPr id="15" name="Объект 1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124487" y="277272"/>
                        <a:ext cx="5888212" cy="1840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Заголовок 3"/>
          <p:cNvSpPr txBox="1">
            <a:spLocks/>
          </p:cNvSpPr>
          <p:nvPr/>
        </p:nvSpPr>
        <p:spPr>
          <a:xfrm>
            <a:off x="6894060" y="372497"/>
            <a:ext cx="7420427" cy="14727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70" b="1" i="0">
                <a:solidFill>
                  <a:srgbClr val="ECC93B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ru-RU" kern="0" dirty="0">
                <a:latin typeface="Century Gothic" panose="020B0502020202020204" pitchFamily="34" charset="0"/>
              </a:rPr>
              <a:t>СУБСИДИИ</a:t>
            </a:r>
          </a:p>
        </p:txBody>
      </p:sp>
      <p:sp>
        <p:nvSpPr>
          <p:cNvPr id="17" name="Объект 4"/>
          <p:cNvSpPr>
            <a:spLocks noGrp="1"/>
          </p:cNvSpPr>
          <p:nvPr>
            <p:ph sz="half" idx="2"/>
          </p:nvPr>
        </p:nvSpPr>
        <p:spPr>
          <a:xfrm>
            <a:off x="-1382713" y="1740031"/>
            <a:ext cx="21564600" cy="1067562"/>
          </a:xfrm>
        </p:spPr>
        <p:txBody>
          <a:bodyPr/>
          <a:lstStyle/>
          <a:p>
            <a:pPr algn="ctr"/>
            <a:r>
              <a:rPr lang="ru-RU" sz="6000" b="1" cap="all" dirty="0">
                <a:solidFill>
                  <a:srgbClr val="62887D"/>
                </a:solidFill>
              </a:rPr>
              <a:t>ПОДДЕРЖКА ПЛЕМЕННОГО ЖИВОТНОВОДСТВА РТ</a:t>
            </a:r>
          </a:p>
          <a:p>
            <a:pPr algn="ctr"/>
            <a:endParaRPr lang="ru-RU" sz="6000" b="1" dirty="0">
              <a:solidFill>
                <a:srgbClr val="62887D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443597" y="3707163"/>
            <a:ext cx="10832577" cy="867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latin typeface="Century Gothic" panose="020B0502020202020204" pitchFamily="34" charset="0"/>
            </a:endParaRPr>
          </a:p>
          <a:p>
            <a:r>
              <a:rPr lang="ru-RU" b="1" dirty="0">
                <a:latin typeface="Century Gothic" panose="020B0502020202020204" pitchFamily="34" charset="0"/>
              </a:rPr>
              <a:t>1.1. Развитие КРС молочного и мясного направлений:</a:t>
            </a:r>
          </a:p>
          <a:p>
            <a:r>
              <a:rPr lang="ru-RU" dirty="0">
                <a:latin typeface="Century Gothic" panose="020B0502020202020204" pitchFamily="34" charset="0"/>
              </a:rPr>
              <a:t>1.1.1. возмещение части затрат, связанных с приобретением племенного молодняка КРС молочного и мясного направлений.</a:t>
            </a:r>
          </a:p>
          <a:p>
            <a:r>
              <a:rPr lang="ru-RU" dirty="0">
                <a:latin typeface="Century Gothic" panose="020B0502020202020204" pitchFamily="34" charset="0"/>
              </a:rPr>
              <a:t>1.1.2. возмещение части затрат, связанных с приобретением племенных нетелей молочного и мясного направлений хозяйствами, осуществляющими или планирующими осуществлять инвестиции в сельское хозяйство.</a:t>
            </a:r>
          </a:p>
          <a:p>
            <a:r>
              <a:rPr lang="ru-RU" dirty="0">
                <a:latin typeface="Century Gothic" panose="020B0502020202020204" pitchFamily="34" charset="0"/>
              </a:rPr>
              <a:t>1.1.3. возмещение части затрат, связанных с приобретением за пределами РТ товарных коров и (или) товарных нетелей.</a:t>
            </a:r>
          </a:p>
          <a:p>
            <a:r>
              <a:rPr lang="ru-RU" b="1" dirty="0">
                <a:latin typeface="Century Gothic" panose="020B0502020202020204" pitchFamily="34" charset="0"/>
              </a:rPr>
              <a:t>1.2. Развитие технологий воспроизводства с/х животных:</a:t>
            </a:r>
          </a:p>
          <a:p>
            <a:r>
              <a:rPr lang="ru-RU" dirty="0">
                <a:latin typeface="Century Gothic" panose="020B0502020202020204" pitchFamily="34" charset="0"/>
              </a:rPr>
              <a:t>1.2.1. возмещение части затрат, связанных с производством и реализацией семени племенных быков-производителей.</a:t>
            </a:r>
          </a:p>
          <a:p>
            <a:r>
              <a:rPr lang="ru-RU" dirty="0">
                <a:latin typeface="Century Gothic" panose="020B0502020202020204" pitchFamily="34" charset="0"/>
              </a:rPr>
              <a:t>1.2.2. возмещение части затрат, связанных с приобретением семени племенных хряков-производителей.</a:t>
            </a:r>
          </a:p>
          <a:p>
            <a:r>
              <a:rPr lang="ru-RU" dirty="0">
                <a:latin typeface="Century Gothic" panose="020B0502020202020204" pitchFamily="34" charset="0"/>
              </a:rPr>
              <a:t>1.2.3. возмещение части затрат, связанных с приобретением эмбрионов для получения племенных быков-производителей.</a:t>
            </a:r>
          </a:p>
          <a:p>
            <a:r>
              <a:rPr lang="ru-RU" dirty="0">
                <a:latin typeface="Century Gothic" panose="020B0502020202020204" pitchFamily="34" charset="0"/>
              </a:rPr>
              <a:t>1.2.4. возмещение части затрат, связанных с производством и реализацией эмбрионов крупного рогатого скота.</a:t>
            </a:r>
          </a:p>
          <a:p>
            <a:r>
              <a:rPr lang="ru-RU" dirty="0">
                <a:latin typeface="Century Gothic" panose="020B0502020202020204" pitchFamily="34" charset="0"/>
              </a:rPr>
              <a:t>1.2.5. возмещение части затрат, связанных с приобретением </a:t>
            </a:r>
            <a:r>
              <a:rPr lang="ru-RU" dirty="0" err="1">
                <a:latin typeface="Century Gothic" panose="020B0502020202020204" pitchFamily="34" charset="0"/>
              </a:rPr>
              <a:t>сексированного</a:t>
            </a:r>
            <a:r>
              <a:rPr lang="ru-RU" dirty="0">
                <a:latin typeface="Century Gothic" panose="020B0502020202020204" pitchFamily="34" charset="0"/>
              </a:rPr>
              <a:t> семени.</a:t>
            </a:r>
          </a:p>
          <a:p>
            <a:r>
              <a:rPr lang="ru-RU" dirty="0">
                <a:latin typeface="Century Gothic" panose="020B0502020202020204" pitchFamily="34" charset="0"/>
              </a:rPr>
              <a:t>1.2.6. субсидии организациям по искусственному осеменению с/х животных на возмещение части затрат, связанных с приобретением племенных быков-производителей.</a:t>
            </a:r>
          </a:p>
          <a:p>
            <a:r>
              <a:rPr lang="ru-RU" dirty="0">
                <a:latin typeface="Century Gothic" panose="020B0502020202020204" pitchFamily="34" charset="0"/>
              </a:rPr>
              <a:t>1.2.7. возмещение части затрат, связанных с приобретением племенных быков-производителей мясного направления.</a:t>
            </a:r>
          </a:p>
          <a:p>
            <a:r>
              <a:rPr lang="ru-RU" dirty="0">
                <a:latin typeface="Century Gothic" panose="020B0502020202020204" pitchFamily="34" charset="0"/>
              </a:rPr>
              <a:t>1.2.8. возмещение части затрат, связанных с производством и реализацией племенных быков-производителей мясного направления.</a:t>
            </a:r>
          </a:p>
          <a:p>
            <a:r>
              <a:rPr lang="ru-RU" dirty="0">
                <a:latin typeface="Century Gothic" panose="020B0502020202020204" pitchFamily="34" charset="0"/>
              </a:rPr>
              <a:t>1.2.9. возмещение части затрат, связанных с приобретением инструментов и оборудования для искусственного осеменения сельскохозяйственных животных.</a:t>
            </a:r>
          </a:p>
          <a:p>
            <a:r>
              <a:rPr lang="ru-RU" dirty="0">
                <a:latin typeface="Century Gothic" panose="020B0502020202020204" pitchFamily="34" charset="0"/>
              </a:rPr>
              <a:t>1.2.10. возмещение части затрат, связанных с приобретением результатов научно-изыскательских работ по генотипированию крупного рогатого скота.</a:t>
            </a:r>
          </a:p>
          <a:p>
            <a:r>
              <a:rPr lang="ru-RU" dirty="0">
                <a:latin typeface="Century Gothic" panose="020B0502020202020204" pitchFamily="34" charset="0"/>
              </a:rPr>
              <a:t>1.2.11. возмещение части затрат, связанных с приобретением эмбрионов для получения племенных овец.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428916" y="3797929"/>
            <a:ext cx="13885571" cy="8644896"/>
            <a:chOff x="-104415" y="472030"/>
            <a:chExt cx="11229615" cy="165028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472032"/>
              <a:ext cx="11125200" cy="165027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рямоугольник 9"/>
            <p:cNvSpPr/>
            <p:nvPr/>
          </p:nvSpPr>
          <p:spPr>
            <a:xfrm>
              <a:off x="-104415" y="472030"/>
              <a:ext cx="10798241" cy="16502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3225" tIns="22860" rIns="128016" bIns="22860" numCol="1" spcCol="1270" anchor="t" anchorCtr="0">
              <a:noAutofit/>
            </a:bodyPr>
            <a:lstStyle/>
            <a:p>
              <a:pPr marL="342900" lvl="1" indent="-342900" algn="just" defTabSz="800100">
                <a:lnSpc>
                  <a:spcPct val="114000"/>
                </a:lnSpc>
                <a:spcBef>
                  <a:spcPct val="0"/>
                </a:spcBef>
                <a:spcAft>
                  <a:spcPct val="20000"/>
                </a:spcAft>
                <a:buFont typeface="Century Gothic" panose="020B0502020202020204" pitchFamily="34" charset="0"/>
                <a:buChar char="─"/>
              </a:pPr>
              <a:r>
                <a:rPr lang="ru-RU" sz="20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СХТП, племенные заводы, племенные репродукторы, племенные хозяйства по разведению пчел, организации по искусственному осеменению С/Х животных, организации по трансплантации эмбрионов, ипподромам, организации АПК независимо от их организационно-правовой формы, ИП, в т.ч. КФХ и ЛПХ, связанных с осуществлением племенного животноводства: развитие КРС молочного и мясного направления, Развитие технологий воспроизводства с/х животных, коневодства, прочих отраслей животноводства. </a:t>
              </a:r>
            </a:p>
            <a:p>
              <a:pPr marL="0" lvl="1" algn="just" defTabSz="800100">
                <a:lnSpc>
                  <a:spcPct val="114000"/>
                </a:lnSpc>
                <a:spcBef>
                  <a:spcPct val="0"/>
                </a:spcBef>
                <a:spcAft>
                  <a:spcPct val="20000"/>
                </a:spcAft>
              </a:pPr>
              <a:r>
                <a:rPr lang="ru-RU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Результаты предоставления субсидии: </a:t>
              </a:r>
            </a:p>
            <a:p>
              <a:pPr marL="0" lvl="1" algn="just" defTabSz="800100">
                <a:lnSpc>
                  <a:spcPct val="114000"/>
                </a:lnSpc>
                <a:spcBef>
                  <a:spcPct val="0"/>
                </a:spcBef>
                <a:spcAft>
                  <a:spcPct val="20000"/>
                </a:spcAft>
              </a:pPr>
              <a:r>
                <a:rPr lang="ru-RU" sz="20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1.1. Развитие КРС молочного и мясного направлений: </a:t>
              </a:r>
            </a:p>
            <a:p>
              <a:pPr marL="0" lvl="1" algn="just" defTabSz="800100">
                <a:lnSpc>
                  <a:spcPct val="114000"/>
                </a:lnSpc>
                <a:spcBef>
                  <a:spcPct val="0"/>
                </a:spcBef>
                <a:spcAft>
                  <a:spcPct val="20000"/>
                </a:spcAft>
              </a:pPr>
              <a:r>
                <a:rPr lang="ru-RU" sz="20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а) обеспечение прироста маточного поголовья на 31 декабря года, следующего за годом приобретения поголовья с/х животных с использованием субсидии, по отношению к маточному поголовью субсидированного вида с/х животных, имевшемуся на 1 января года приобретения, не менее чем на 30% от приобретенного поголовья </a:t>
              </a:r>
            </a:p>
            <a:p>
              <a:pPr marL="0" lvl="1" algn="just" defTabSz="800100">
                <a:lnSpc>
                  <a:spcPct val="114000"/>
                </a:lnSpc>
                <a:spcBef>
                  <a:spcPct val="0"/>
                </a:spcBef>
                <a:spcAft>
                  <a:spcPct val="20000"/>
                </a:spcAft>
              </a:pPr>
              <a:r>
                <a:rPr lang="ru-RU" sz="20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б) обеспечение сохранности маточного поголовья субсидированного вида сельскохозяйственных животных до 1 января </a:t>
              </a:r>
            </a:p>
            <a:p>
              <a:pPr marL="0" lvl="1" algn="just" defTabSz="800100">
                <a:lnSpc>
                  <a:spcPct val="114000"/>
                </a:lnSpc>
                <a:spcBef>
                  <a:spcPct val="0"/>
                </a:spcBef>
                <a:spcAft>
                  <a:spcPct val="20000"/>
                </a:spcAft>
              </a:pPr>
              <a:r>
                <a:rPr lang="ru-RU" sz="20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1.2. Развитие технологий воспроизводства с/х животных: </a:t>
              </a:r>
            </a:p>
            <a:p>
              <a:pPr marL="0" lvl="1" algn="just" defTabSz="800100">
                <a:lnSpc>
                  <a:spcPct val="114000"/>
                </a:lnSpc>
                <a:spcBef>
                  <a:spcPct val="0"/>
                </a:spcBef>
                <a:spcAft>
                  <a:spcPct val="20000"/>
                </a:spcAft>
              </a:pPr>
              <a:r>
                <a:rPr lang="ru-RU" sz="20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а) обеспечение прироста маточного поголовья КРС не менее чем на 30% от приобретенного поголовья нетелей молочного и мясного направлений с использованием субсидии по состоянию на 31 декабря года, следующего за годом приобретения указанного поголовья, к маточному поголовью, имевшемуся на 1 января года приобретения </a:t>
              </a:r>
            </a:p>
            <a:p>
              <a:pPr marL="0" lvl="1" algn="just" defTabSz="800100">
                <a:lnSpc>
                  <a:spcPct val="114000"/>
                </a:lnSpc>
                <a:spcBef>
                  <a:spcPct val="0"/>
                </a:spcBef>
                <a:spcAft>
                  <a:spcPct val="20000"/>
                </a:spcAft>
              </a:pPr>
              <a:r>
                <a:rPr lang="ru-RU" sz="20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б) обеспечение сохранности маточного поголовья КРС до 1 января года, наступившего по истечении 2 лет с даты достижения значения результата </a:t>
              </a:r>
            </a:p>
            <a:p>
              <a:pPr marL="0" lvl="1" algn="just" defTabSz="800100">
                <a:lnSpc>
                  <a:spcPct val="114000"/>
                </a:lnSpc>
                <a:spcBef>
                  <a:spcPct val="0"/>
                </a:spcBef>
                <a:spcAft>
                  <a:spcPct val="20000"/>
                </a:spcAft>
              </a:pPr>
              <a:r>
                <a:rPr lang="ru-RU" sz="20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Информация по отбору заявок, порядок предоставления субсидий, формы документов для участия в отборе размещаются: </a:t>
              </a:r>
              <a:r>
                <a:rPr lang="en-US" sz="20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https://agro.tatarstan.ru/pkm-6872509.htm</a:t>
              </a:r>
              <a:endParaRPr lang="ru-RU" sz="20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marL="342900" lvl="1" indent="-342900" algn="just" defTabSz="800100">
                <a:lnSpc>
                  <a:spcPct val="114000"/>
                </a:lnSpc>
                <a:spcBef>
                  <a:spcPct val="0"/>
                </a:spcBef>
                <a:spcAft>
                  <a:spcPct val="20000"/>
                </a:spcAft>
                <a:buFont typeface="Century Gothic" panose="020B0502020202020204" pitchFamily="34" charset="0"/>
                <a:buChar char="─"/>
              </a:pPr>
              <a:endParaRPr lang="ru-RU" sz="2400" dirty="0"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75421" y="3058082"/>
            <a:ext cx="13628210" cy="682392"/>
            <a:chOff x="0" y="0"/>
            <a:chExt cx="11125200" cy="356308"/>
          </a:xfrm>
          <a:scene3d>
            <a:camera prst="orthographicFront"/>
            <a:lightRig rig="flat" dir="t"/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0" y="0"/>
              <a:ext cx="11125200" cy="356308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alpha val="9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17394" y="17394"/>
              <a:ext cx="11090412" cy="3215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just" defTabSz="8001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0" kern="1200" dirty="0">
                  <a:effectLst/>
                  <a:latin typeface="Century Gothic" panose="020B0502020202020204" pitchFamily="34" charset="0"/>
                  <a:cs typeface="Arial" panose="020B0604020202020204" pitchFamily="34" charset="0"/>
                </a:rPr>
                <a:t>Заявитель </a:t>
              </a:r>
            </a:p>
          </p:txBody>
        </p:sp>
      </p:grpSp>
      <p:sp>
        <p:nvSpPr>
          <p:cNvPr id="21" name="Скругленный прямоугольник 4"/>
          <p:cNvSpPr/>
          <p:nvPr/>
        </p:nvSpPr>
        <p:spPr>
          <a:xfrm>
            <a:off x="545125" y="9165698"/>
            <a:ext cx="13432823" cy="2817545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just" defTabSz="8001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14485081" y="2994025"/>
            <a:ext cx="10299693" cy="803905"/>
            <a:chOff x="-152400" y="-189889"/>
            <a:chExt cx="9565881" cy="671108"/>
          </a:xfrm>
          <a:scene3d>
            <a:camera prst="orthographicFront"/>
            <a:lightRig rig="flat" dir="t"/>
          </a:scene3d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-152400" y="-164733"/>
              <a:ext cx="9308179" cy="585634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alpha val="9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-94486" y="-189889"/>
              <a:ext cx="9507967" cy="67110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just" defTabSz="8001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dirty="0">
                  <a:latin typeface="Century Gothic" panose="020B0502020202020204" pitchFamily="34" charset="0"/>
                  <a:cs typeface="Arial" panose="020B0604020202020204" pitchFamily="34" charset="0"/>
                </a:rPr>
                <a:t>Направления затрат</a:t>
              </a:r>
              <a:r>
                <a:rPr lang="ru-RU" sz="2800" b="0" kern="1200" dirty="0">
                  <a:latin typeface="Century Gothic" panose="020B0502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558026" y="6270625"/>
            <a:ext cx="13989411" cy="54102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644" tIns="22860" rIns="128016" bIns="22860" numCol="1" spcCol="1270" anchor="t" anchorCtr="0">
            <a:noAutofit/>
          </a:bodyPr>
          <a:lstStyle/>
          <a:p>
            <a:pPr marL="571500" indent="-571500">
              <a:buFont typeface="Calibri" panose="020F0502020204030204" pitchFamily="34" charset="0"/>
              <a:buChar char="‒"/>
            </a:pPr>
            <a:endParaRPr lang="ru-RU" sz="2400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334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4226" y="2613025"/>
            <a:ext cx="6470229" cy="19978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43928" y1="23828" x2="43928" y2="23828"/>
                        <a14:backgroundMark x1="40480" y1="25078" x2="40480" y2="25078"/>
                        <a14:backgroundMark x1="57721" y1="24453" x2="57721" y2="24453"/>
                        <a14:backgroundMark x1="59520" y1="25625" x2="59520" y2="25625"/>
                        <a14:backgroundMark x1="61019" y1="26797" x2="61019" y2="26797"/>
                        <a14:backgroundMark x1="61919" y1="28438" x2="61919" y2="28438"/>
                        <a14:backgroundMark x1="61919" y1="30156" x2="61919" y2="30156"/>
                        <a14:backgroundMark x1="38081" y1="30156" x2="38081" y2="3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671" y="0"/>
            <a:ext cx="7408729" cy="142176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CB7FC08-0D7E-4D21-96F8-F3B4FB7CC2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saturation sat="1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2055" y="5193221"/>
            <a:ext cx="4574573" cy="457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26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1473;p77"/>
          <p:cNvGrpSpPr/>
          <p:nvPr/>
        </p:nvGrpSpPr>
        <p:grpSpPr>
          <a:xfrm>
            <a:off x="598487" y="2613025"/>
            <a:ext cx="15163800" cy="9829800"/>
            <a:chOff x="935975" y="1184450"/>
            <a:chExt cx="3410400" cy="2787550"/>
          </a:xfrm>
          <a:solidFill>
            <a:schemeClr val="accent3">
              <a:lumMod val="50000"/>
            </a:schemeClr>
          </a:solidFill>
        </p:grpSpPr>
        <p:sp>
          <p:nvSpPr>
            <p:cNvPr id="8" name="Google Shape;1474;p77"/>
            <p:cNvSpPr/>
            <p:nvPr/>
          </p:nvSpPr>
          <p:spPr>
            <a:xfrm>
              <a:off x="2069451" y="3558858"/>
              <a:ext cx="1143193" cy="413142"/>
            </a:xfrm>
            <a:custGeom>
              <a:avLst/>
              <a:gdLst/>
              <a:ahLst/>
              <a:cxnLst/>
              <a:rect l="l" t="t" r="r" b="b"/>
              <a:pathLst>
                <a:path w="55441" h="20036" extrusionOk="0">
                  <a:moveTo>
                    <a:pt x="0" y="20035"/>
                  </a:moveTo>
                  <a:lnTo>
                    <a:pt x="0" y="17982"/>
                  </a:lnTo>
                  <a:lnTo>
                    <a:pt x="6526" y="17184"/>
                  </a:lnTo>
                  <a:lnTo>
                    <a:pt x="11030" y="1"/>
                  </a:lnTo>
                  <a:lnTo>
                    <a:pt x="44410" y="1"/>
                  </a:lnTo>
                  <a:lnTo>
                    <a:pt x="48911" y="17184"/>
                  </a:lnTo>
                  <a:lnTo>
                    <a:pt x="55441" y="17982"/>
                  </a:lnTo>
                  <a:lnTo>
                    <a:pt x="55441" y="200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475;p77"/>
            <p:cNvSpPr/>
            <p:nvPr/>
          </p:nvSpPr>
          <p:spPr>
            <a:xfrm>
              <a:off x="935975" y="1184450"/>
              <a:ext cx="3410400" cy="2372700"/>
            </a:xfrm>
            <a:prstGeom prst="roundRect">
              <a:avLst>
                <a:gd name="adj" fmla="val 4532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2872515" y="2909753"/>
            <a:ext cx="2133827" cy="923330"/>
          </a:xfrm>
        </p:spPr>
        <p:txBody>
          <a:bodyPr/>
          <a:lstStyle/>
          <a:p>
            <a:r>
              <a:rPr lang="ru-RU" sz="6000" dirty="0">
                <a:latin typeface="Century Gothic" panose="020B0502020202020204" pitchFamily="34" charset="0"/>
              </a:rPr>
              <a:t>Сайт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8546" y="1142033"/>
            <a:ext cx="7902836" cy="2440211"/>
          </a:xfrm>
          <a:prstGeom prst="rect">
            <a:avLst/>
          </a:prstGeom>
        </p:spPr>
      </p:pic>
      <p:sp>
        <p:nvSpPr>
          <p:cNvPr id="13" name="Заголовок 2"/>
          <p:cNvSpPr txBox="1">
            <a:spLocks/>
          </p:cNvSpPr>
          <p:nvPr/>
        </p:nvSpPr>
        <p:spPr>
          <a:xfrm>
            <a:off x="2904945" y="995259"/>
            <a:ext cx="12356372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70" b="1" i="0">
                <a:solidFill>
                  <a:srgbClr val="ECC93B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ru-RU" sz="6600" kern="0" dirty="0">
                <a:latin typeface="Century Gothic" panose="020B0502020202020204" pitchFamily="34" charset="0"/>
              </a:rPr>
              <a:t>Подписывайтесь на нас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87" y="4214607"/>
            <a:ext cx="6096000" cy="6096000"/>
          </a:xfrm>
          <a:prstGeom prst="rect">
            <a:avLst/>
          </a:prstGeom>
        </p:spPr>
      </p:pic>
      <p:sp>
        <p:nvSpPr>
          <p:cNvPr id="14" name="Заголовок 2"/>
          <p:cNvSpPr txBox="1">
            <a:spLocks/>
          </p:cNvSpPr>
          <p:nvPr/>
        </p:nvSpPr>
        <p:spPr>
          <a:xfrm>
            <a:off x="8828086" y="3086631"/>
            <a:ext cx="6128204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70" b="1" i="0">
                <a:solidFill>
                  <a:srgbClr val="ECC93B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ru-RU" sz="6000" kern="0" dirty="0">
                <a:latin typeface="Century Gothic" panose="020B0502020202020204" pitchFamily="34" charset="0"/>
              </a:rPr>
              <a:t>Те</a:t>
            </a:r>
            <a:r>
              <a:rPr lang="en-US" sz="6000" kern="0" dirty="0" err="1">
                <a:latin typeface="Century Gothic" panose="020B0502020202020204" pitchFamily="34" charset="0"/>
              </a:rPr>
              <a:t>legram</a:t>
            </a:r>
            <a:r>
              <a:rPr lang="en-US" sz="6000" kern="0" dirty="0">
                <a:latin typeface="Century Gothic" panose="020B0502020202020204" pitchFamily="34" charset="0"/>
              </a:rPr>
              <a:t>-</a:t>
            </a:r>
            <a:r>
              <a:rPr lang="ru-RU" sz="6000" kern="0" dirty="0">
                <a:latin typeface="Century Gothic" panose="020B0502020202020204" pitchFamily="34" charset="0"/>
              </a:rPr>
              <a:t>канал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727" y="4182403"/>
            <a:ext cx="6128204" cy="6128204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17184342" y="4182403"/>
            <a:ext cx="6927040" cy="61282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4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Наши контакты:</a:t>
            </a:r>
          </a:p>
          <a:p>
            <a:pPr algn="ctr"/>
            <a:endParaRPr lang="en-US" sz="4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4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8 (843) 292-07-59</a:t>
            </a:r>
          </a:p>
          <a:p>
            <a:pPr algn="ctr"/>
            <a:endParaRPr lang="ru-RU" sz="4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4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8.987 172 04 28</a:t>
            </a:r>
            <a:endParaRPr lang="en-US" sz="4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ru-RU" sz="4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00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79487" y="3832225"/>
            <a:ext cx="22783800" cy="8402300"/>
          </a:xfrm>
          <a:prstGeom prst="rect">
            <a:avLst/>
          </a:prstGeom>
          <a:noFill/>
        </p:spPr>
        <p:txBody>
          <a:bodyPr wrap="square" numCol="2" spcCol="180000" rtlCol="0">
            <a:spAutoFit/>
          </a:bodyPr>
          <a:lstStyle/>
          <a:p>
            <a:pPr marL="571500" indent="-571500">
              <a:buFont typeface="Calibri" panose="020F0502020204030204" pitchFamily="34" charset="0"/>
              <a:buChar char="‒"/>
            </a:pPr>
            <a:r>
              <a:rPr lang="ru-RU" sz="3600" dirty="0">
                <a:latin typeface="Century Gothic" panose="020B0502020202020204" pitchFamily="34" charset="0"/>
              </a:rPr>
              <a:t>Субсидии на возмещение части затрат на строительство </a:t>
            </a:r>
            <a:r>
              <a:rPr lang="ru-RU" sz="3600" b="1" dirty="0">
                <a:latin typeface="Century Gothic" panose="020B0502020202020204" pitchFamily="34" charset="0"/>
              </a:rPr>
              <a:t>мини-ферм молочного направления</a:t>
            </a:r>
            <a:r>
              <a:rPr lang="ru-RU" sz="3600" dirty="0">
                <a:latin typeface="Century Gothic" panose="020B0502020202020204" pitchFamily="34" charset="0"/>
              </a:rPr>
              <a:t> (за вычетом налога на добавленную стоимость)</a:t>
            </a:r>
          </a:p>
          <a:p>
            <a:pPr marL="571500" indent="-571500">
              <a:buFont typeface="Calibri" panose="020F0502020204030204" pitchFamily="34" charset="0"/>
              <a:buChar char="‒"/>
            </a:pPr>
            <a:endParaRPr lang="ru-RU" sz="3600" dirty="0">
              <a:latin typeface="Century Gothic" panose="020B0502020202020204" pitchFamily="34" charset="0"/>
            </a:endParaRPr>
          </a:p>
          <a:p>
            <a:pPr marL="571500" indent="-571500">
              <a:buFont typeface="Calibri" panose="020F0502020204030204" pitchFamily="34" charset="0"/>
              <a:buChar char="‒"/>
            </a:pPr>
            <a:endParaRPr lang="ru-RU" sz="3600" dirty="0">
              <a:latin typeface="Century Gothic" panose="020B0502020202020204" pitchFamily="34" charset="0"/>
            </a:endParaRPr>
          </a:p>
          <a:p>
            <a:pPr marL="571500" indent="-571500">
              <a:buFont typeface="Calibri" panose="020F0502020204030204" pitchFamily="34" charset="0"/>
              <a:buChar char="‒"/>
            </a:pPr>
            <a:r>
              <a:rPr lang="ru-RU" sz="3600" dirty="0">
                <a:latin typeface="Century Gothic" panose="020B0502020202020204" pitchFamily="34" charset="0"/>
              </a:rPr>
              <a:t>Субсидии на  возмещение части затрат на </a:t>
            </a:r>
            <a:r>
              <a:rPr lang="ru-RU" sz="3600" b="1" dirty="0">
                <a:latin typeface="Century Gothic" panose="020B0502020202020204" pitchFamily="34" charset="0"/>
              </a:rPr>
              <a:t>приобретение</a:t>
            </a:r>
            <a:r>
              <a:rPr lang="ru-RU" sz="3600" dirty="0">
                <a:latin typeface="Century Gothic" panose="020B0502020202020204" pitchFamily="34" charset="0"/>
              </a:rPr>
              <a:t> товарного и племенного </a:t>
            </a:r>
            <a:r>
              <a:rPr lang="ru-RU" sz="3600" b="1" dirty="0">
                <a:latin typeface="Century Gothic" panose="020B0502020202020204" pitchFamily="34" charset="0"/>
              </a:rPr>
              <a:t>поголовья нетелей и первотелок </a:t>
            </a:r>
            <a:r>
              <a:rPr lang="ru-RU" sz="3600" dirty="0">
                <a:latin typeface="Century Gothic" panose="020B0502020202020204" pitchFamily="34" charset="0"/>
              </a:rPr>
              <a:t>(за вычетом налога на добавленную стоимость)</a:t>
            </a:r>
          </a:p>
          <a:p>
            <a:pPr marL="571500" indent="-571500">
              <a:buFont typeface="Calibri" panose="020F0502020204030204" pitchFamily="34" charset="0"/>
              <a:buChar char="‒"/>
            </a:pPr>
            <a:r>
              <a:rPr lang="ru-RU" sz="3600" dirty="0">
                <a:latin typeface="Century Gothic" panose="020B0502020202020204" pitchFamily="34" charset="0"/>
              </a:rPr>
              <a:t>Субсидии на возмещение части затрат на </a:t>
            </a:r>
            <a:r>
              <a:rPr lang="ru-RU" sz="3600" b="1" dirty="0">
                <a:latin typeface="Century Gothic" panose="020B0502020202020204" pitchFamily="34" charset="0"/>
              </a:rPr>
              <a:t>приобретение молодняка птицы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latin typeface="Century Gothic" panose="020B0502020202020204" pitchFamily="34" charset="0"/>
            </a:endParaRPr>
          </a:p>
          <a:p>
            <a:pPr marL="571500" indent="-571500">
              <a:buFont typeface="Calibri" panose="020F0502020204030204" pitchFamily="34" charset="0"/>
              <a:buChar char="‒"/>
            </a:pPr>
            <a:r>
              <a:rPr lang="ru-RU" sz="3600" dirty="0">
                <a:latin typeface="Century Gothic" panose="020B0502020202020204" pitchFamily="34" charset="0"/>
              </a:rPr>
              <a:t>Субсидии на возмещение части затрат на </a:t>
            </a:r>
            <a:r>
              <a:rPr lang="ru-RU" sz="3600" b="1" dirty="0">
                <a:latin typeface="Century Gothic" panose="020B0502020202020204" pitchFamily="34" charset="0"/>
              </a:rPr>
              <a:t>содержание дойных коров, </a:t>
            </a:r>
            <a:r>
              <a:rPr lang="ru-RU" sz="3600" b="1" dirty="0" err="1">
                <a:latin typeface="Century Gothic" panose="020B0502020202020204" pitchFamily="34" charset="0"/>
              </a:rPr>
              <a:t>козоматок</a:t>
            </a:r>
            <a:r>
              <a:rPr lang="ru-RU" sz="3600" b="1" dirty="0">
                <a:latin typeface="Century Gothic" panose="020B0502020202020204" pitchFamily="34" charset="0"/>
              </a:rPr>
              <a:t> и козочек</a:t>
            </a:r>
            <a:r>
              <a:rPr lang="ru-RU" sz="3600" dirty="0">
                <a:latin typeface="Century Gothic" panose="020B0502020202020204" pitchFamily="34" charset="0"/>
              </a:rPr>
              <a:t> старше одного года</a:t>
            </a:r>
          </a:p>
          <a:p>
            <a:pPr marL="571500" indent="-571500">
              <a:buFont typeface="Calibri" panose="020F0502020204030204" pitchFamily="34" charset="0"/>
              <a:buChar char="‒"/>
            </a:pPr>
            <a:endParaRPr lang="ru-RU" sz="3600" dirty="0">
              <a:latin typeface="Century Gothic" panose="020B0502020202020204" pitchFamily="34" charset="0"/>
            </a:endParaRPr>
          </a:p>
          <a:p>
            <a:pPr marL="571500" indent="-571500">
              <a:buFont typeface="Calibri" panose="020F0502020204030204" pitchFamily="34" charset="0"/>
              <a:buChar char="‒"/>
            </a:pPr>
            <a:r>
              <a:rPr lang="ru-RU" sz="3600" dirty="0">
                <a:latin typeface="Century Gothic" panose="020B0502020202020204" pitchFamily="34" charset="0"/>
              </a:rPr>
              <a:t>Субсидии на возмещение части затрат на </a:t>
            </a:r>
            <a:r>
              <a:rPr lang="ru-RU" sz="3600" b="1" dirty="0">
                <a:latin typeface="Century Gothic" panose="020B0502020202020204" pitchFamily="34" charset="0"/>
              </a:rPr>
              <a:t>содержание кобыл старше 3-х лет </a:t>
            </a:r>
            <a:r>
              <a:rPr lang="ru-RU" sz="3600" dirty="0">
                <a:latin typeface="Century Gothic" panose="020B0502020202020204" pitchFamily="34" charset="0"/>
              </a:rPr>
              <a:t>– из расчета 5 </a:t>
            </a:r>
            <a:r>
              <a:rPr lang="ru-RU" sz="3600" dirty="0" err="1">
                <a:latin typeface="Century Gothic" panose="020B0502020202020204" pitchFamily="34" charset="0"/>
              </a:rPr>
              <a:t>тыс.руб</a:t>
            </a:r>
            <a:r>
              <a:rPr lang="ru-RU" sz="3600" dirty="0">
                <a:latin typeface="Century Gothic" panose="020B0502020202020204" pitchFamily="34" charset="0"/>
              </a:rPr>
              <a:t>. на голову</a:t>
            </a:r>
          </a:p>
          <a:p>
            <a:pPr marL="571500" indent="-571500">
              <a:buFont typeface="Calibri" panose="020F0502020204030204" pitchFamily="34" charset="0"/>
              <a:buChar char="‒"/>
            </a:pPr>
            <a:endParaRPr lang="ru-RU" sz="3600" dirty="0">
              <a:latin typeface="Century Gothic" panose="020B0502020202020204" pitchFamily="34" charset="0"/>
            </a:endParaRPr>
          </a:p>
          <a:p>
            <a:pPr marL="571500" indent="-571500">
              <a:buFont typeface="Calibri" panose="020F0502020204030204" pitchFamily="34" charset="0"/>
              <a:buChar char="‒"/>
            </a:pPr>
            <a:r>
              <a:rPr lang="ru-RU" sz="3600" dirty="0">
                <a:latin typeface="Century Gothic" panose="020B0502020202020204" pitchFamily="34" charset="0"/>
              </a:rPr>
              <a:t>Субсидии на стимулирование реализации             </a:t>
            </a:r>
            <a:r>
              <a:rPr lang="ru-RU" sz="3600" b="1" dirty="0">
                <a:latin typeface="Century Gothic" panose="020B0502020202020204" pitchFamily="34" charset="0"/>
              </a:rPr>
              <a:t>картофеля и овощей открытого грунта</a:t>
            </a:r>
          </a:p>
          <a:p>
            <a:pPr marL="571500" indent="-571500">
              <a:buFont typeface="Calibri" panose="020F0502020204030204" pitchFamily="34" charset="0"/>
              <a:buChar char="‒"/>
            </a:pPr>
            <a:endParaRPr lang="ru-RU" sz="3600" dirty="0">
              <a:latin typeface="Century Gothic" panose="020B0502020202020204" pitchFamily="34" charset="0"/>
            </a:endParaRPr>
          </a:p>
          <a:p>
            <a:pPr marL="571500" indent="-571500">
              <a:buFont typeface="Calibri" panose="020F0502020204030204" pitchFamily="34" charset="0"/>
              <a:buChar char="‒"/>
            </a:pPr>
            <a:endParaRPr lang="ru-RU" sz="3600" dirty="0">
              <a:latin typeface="Century Gothic" panose="020B0502020202020204" pitchFamily="34" charset="0"/>
            </a:endParaRPr>
          </a:p>
        </p:txBody>
      </p:sp>
      <p:graphicFrame>
        <p:nvGraphicFramePr>
          <p:cNvPr id="31" name="Объект 30"/>
          <p:cNvGraphicFramePr>
            <a:graphicFrameLocks noChangeAspect="1"/>
          </p:cNvGraphicFramePr>
          <p:nvPr/>
        </p:nvGraphicFramePr>
        <p:xfrm>
          <a:off x="15570691" y="709888"/>
          <a:ext cx="5888212" cy="1840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19" name="CorelDRAW" r:id="rId3" imgW="10397247" imgH="3249193" progId="CorelDraw.Graphic.19">
                  <p:embed/>
                </p:oleObj>
              </mc:Choice>
              <mc:Fallback>
                <p:oleObj name="CorelDRAW" r:id="rId3" imgW="10397247" imgH="3249193" progId="CorelDraw.Graphic.19">
                  <p:embed/>
                  <p:pic>
                    <p:nvPicPr>
                      <p:cNvPr id="31" name="Объект 3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70691" y="709888"/>
                        <a:ext cx="5888212" cy="1840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Заголовок 3"/>
          <p:cNvSpPr>
            <a:spLocks noGrp="1"/>
          </p:cNvSpPr>
          <p:nvPr>
            <p:ph type="title"/>
          </p:nvPr>
        </p:nvSpPr>
        <p:spPr>
          <a:xfrm>
            <a:off x="3848615" y="893762"/>
            <a:ext cx="11957268" cy="1472711"/>
          </a:xfrm>
        </p:spPr>
        <p:txBody>
          <a:bodyPr/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ПОДДЕРЖКА ЛПХ</a:t>
            </a:r>
          </a:p>
        </p:txBody>
      </p:sp>
    </p:spTree>
    <p:extLst>
      <p:ext uri="{BB962C8B-B14F-4D97-AF65-F5344CB8AC3E}">
        <p14:creationId xmlns:p14="http://schemas.microsoft.com/office/powerpoint/2010/main" val="3033343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55687" y="4617000"/>
            <a:ext cx="24003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alibri" panose="020F0502020204030204" pitchFamily="34" charset="0"/>
              <a:buChar char="‒"/>
            </a:pPr>
            <a:r>
              <a:rPr lang="ru-RU" sz="3600" dirty="0">
                <a:latin typeface="Century Gothic" panose="020B0502020202020204" pitchFamily="34" charset="0"/>
              </a:rPr>
              <a:t>наличие </a:t>
            </a:r>
            <a:r>
              <a:rPr lang="ru-RU" sz="3600" b="1" dirty="0">
                <a:latin typeface="Century Gothic" panose="020B0502020202020204" pitchFamily="34" charset="0"/>
              </a:rPr>
              <a:t>земельного участка </a:t>
            </a:r>
            <a:r>
              <a:rPr lang="ru-RU" sz="3600" dirty="0">
                <a:latin typeface="Century Gothic" panose="020B0502020202020204" pitchFamily="34" charset="0"/>
              </a:rPr>
              <a:t>с видом разрешенного использования для ведения личного подсобного хозяйства (собственность или иное право владения);</a:t>
            </a:r>
          </a:p>
          <a:p>
            <a:pPr marL="457200" indent="-457200">
              <a:buFont typeface="Calibri" panose="020F0502020204030204" pitchFamily="34" charset="0"/>
              <a:buChar char="‒"/>
            </a:pPr>
            <a:r>
              <a:rPr lang="ru-RU" sz="3600" b="1" dirty="0">
                <a:latin typeface="Century Gothic" panose="020B0502020202020204" pitchFamily="34" charset="0"/>
              </a:rPr>
              <a:t>общая площадь </a:t>
            </a:r>
            <a:r>
              <a:rPr lang="ru-RU" sz="3600" dirty="0">
                <a:latin typeface="Century Gothic" panose="020B0502020202020204" pitchFamily="34" charset="0"/>
              </a:rPr>
              <a:t>земельных участков не должна превышать 2 Га, в том числе в границах населенного пункта – 1 Га;</a:t>
            </a:r>
          </a:p>
          <a:p>
            <a:pPr marL="457200" indent="-457200">
              <a:buFont typeface="Calibri" panose="020F0502020204030204" pitchFamily="34" charset="0"/>
              <a:buChar char="‒"/>
            </a:pPr>
            <a:r>
              <a:rPr lang="ru-RU" sz="3600" b="1" dirty="0">
                <a:latin typeface="Century Gothic" panose="020B0502020202020204" pitchFamily="34" charset="0"/>
              </a:rPr>
              <a:t>гражданство</a:t>
            </a:r>
            <a:r>
              <a:rPr lang="ru-RU" sz="3600" dirty="0">
                <a:latin typeface="Century Gothic" panose="020B0502020202020204" pitchFamily="34" charset="0"/>
              </a:rPr>
              <a:t> Российской Федерации;</a:t>
            </a:r>
          </a:p>
          <a:p>
            <a:pPr marL="457200" indent="-457200">
              <a:buFont typeface="Calibri" panose="020F0502020204030204" pitchFamily="34" charset="0"/>
              <a:buChar char="‒"/>
            </a:pPr>
            <a:r>
              <a:rPr lang="ru-RU" sz="3600" dirty="0">
                <a:latin typeface="Century Gothic" panose="020B0502020202020204" pitchFamily="34" charset="0"/>
              </a:rPr>
              <a:t>наличие </a:t>
            </a:r>
            <a:r>
              <a:rPr lang="ru-RU" sz="3600" b="1" dirty="0">
                <a:latin typeface="Century Gothic" panose="020B0502020202020204" pitchFamily="34" charset="0"/>
              </a:rPr>
              <a:t>мини-фермы</a:t>
            </a:r>
            <a:r>
              <a:rPr lang="ru-RU" sz="3600" dirty="0">
                <a:latin typeface="Century Gothic" panose="020B0502020202020204" pitchFamily="34" charset="0"/>
              </a:rPr>
              <a:t> с началом строительства не ранее 24 месяцев до даты подачи заявки;</a:t>
            </a:r>
          </a:p>
          <a:p>
            <a:pPr marL="457200" indent="-457200">
              <a:buFont typeface="Calibri" panose="020F0502020204030204" pitchFamily="34" charset="0"/>
              <a:buChar char="‒"/>
            </a:pPr>
            <a:r>
              <a:rPr lang="ru-RU" sz="3600" dirty="0">
                <a:latin typeface="Century Gothic" panose="020B0502020202020204" pitchFamily="34" charset="0"/>
              </a:rPr>
              <a:t>наличие в ЛПХ </a:t>
            </a:r>
            <a:r>
              <a:rPr lang="ru-RU" sz="3600" b="1" dirty="0">
                <a:latin typeface="Century Gothic" panose="020B0502020202020204" pitchFamily="34" charset="0"/>
              </a:rPr>
              <a:t>поголовья коров</a:t>
            </a:r>
            <a:r>
              <a:rPr lang="ru-RU" sz="3600" dirty="0">
                <a:latin typeface="Century Gothic" panose="020B0502020202020204" pitchFamily="34" charset="0"/>
              </a:rPr>
              <a:t>, сведения о которых отражены в электронной </a:t>
            </a:r>
            <a:r>
              <a:rPr lang="ru-RU" sz="3600" dirty="0" err="1">
                <a:latin typeface="Century Gothic" panose="020B0502020202020204" pitchFamily="34" charset="0"/>
              </a:rPr>
              <a:t>похозяйственной</a:t>
            </a:r>
            <a:r>
              <a:rPr lang="ru-RU" sz="3600" dirty="0">
                <a:latin typeface="Century Gothic" panose="020B0502020202020204" pitchFamily="34" charset="0"/>
              </a:rPr>
              <a:t> книге учета ЛПХ по состоянию на 1 января текущего финансового года:</a:t>
            </a:r>
          </a:p>
          <a:p>
            <a:pPr marL="571500" indent="674688">
              <a:buFont typeface="Arial" panose="020B0604020202020204" pitchFamily="34" charset="0"/>
              <a:buChar char="•"/>
            </a:pPr>
            <a:r>
              <a:rPr lang="ru-RU" sz="3600" dirty="0">
                <a:latin typeface="Century Gothic" panose="020B0502020202020204" pitchFamily="34" charset="0"/>
              </a:rPr>
              <a:t>для мини-ферм по содержанию не менее 8 коров – не менее 3 голов коров;</a:t>
            </a:r>
          </a:p>
          <a:p>
            <a:pPr marL="571500" indent="674688">
              <a:buFont typeface="Arial" panose="020B0604020202020204" pitchFamily="34" charset="0"/>
              <a:buChar char="•"/>
            </a:pPr>
            <a:r>
              <a:rPr lang="ru-RU" sz="3600" dirty="0">
                <a:latin typeface="Century Gothic" panose="020B0502020202020204" pitchFamily="34" charset="0"/>
              </a:rPr>
              <a:t>для мини-ферм по содержанию не менее 5 коров – не менее 2 голов коров;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55687" y="3375025"/>
            <a:ext cx="4466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Century Gothic" panose="020B0502020202020204" pitchFamily="34" charset="0"/>
              </a:rPr>
              <a:t>КРИТЕРИИ ОТБОРА:</a:t>
            </a: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15570691" y="709888"/>
          <a:ext cx="5888212" cy="1840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43" name="CorelDRAW" r:id="rId3" imgW="10397247" imgH="3249193" progId="CorelDraw.Graphic.19">
                  <p:embed/>
                </p:oleObj>
              </mc:Choice>
              <mc:Fallback>
                <p:oleObj name="CorelDRAW" r:id="rId3" imgW="10397247" imgH="3249193" progId="CorelDraw.Graphic.19">
                  <p:embed/>
                  <p:pic>
                    <p:nvPicPr>
                      <p:cNvPr id="12" name="Объект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70691" y="709888"/>
                        <a:ext cx="5888212" cy="1840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Заголовок 3"/>
          <p:cNvSpPr>
            <a:spLocks noGrp="1"/>
          </p:cNvSpPr>
          <p:nvPr>
            <p:ph type="title"/>
          </p:nvPr>
        </p:nvSpPr>
        <p:spPr>
          <a:xfrm>
            <a:off x="4368584" y="479425"/>
            <a:ext cx="10707903" cy="1472711"/>
          </a:xfrm>
        </p:spPr>
        <p:txBody>
          <a:bodyPr/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ПОДДЕРЖКА ЛПХ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half" idx="2"/>
          </p:nvPr>
        </p:nvSpPr>
        <p:spPr>
          <a:xfrm>
            <a:off x="4139983" y="1934795"/>
            <a:ext cx="11165103" cy="615553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rgbClr val="62887D"/>
                </a:solidFill>
                <a:latin typeface="Century Gothic" panose="020B0502020202020204" pitchFamily="34" charset="0"/>
              </a:rPr>
              <a:t>МИНИ-ФЕРМЫ МОЛОЧНОГО НАПРАВЛЕНИЯ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1372465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" name="Объект 78"/>
          <p:cNvGraphicFramePr>
            <a:graphicFrameLocks noChangeAspect="1"/>
          </p:cNvGraphicFramePr>
          <p:nvPr/>
        </p:nvGraphicFramePr>
        <p:xfrm>
          <a:off x="15570691" y="709888"/>
          <a:ext cx="5888212" cy="1840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67" name="CorelDRAW" r:id="rId3" imgW="10397247" imgH="3249193" progId="CorelDraw.Graphic.19">
                  <p:embed/>
                </p:oleObj>
              </mc:Choice>
              <mc:Fallback>
                <p:oleObj name="CorelDRAW" r:id="rId3" imgW="10397247" imgH="3249193" progId="CorelDraw.Graphic.19">
                  <p:embed/>
                  <p:pic>
                    <p:nvPicPr>
                      <p:cNvPr id="79" name="Объект 7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70691" y="709888"/>
                        <a:ext cx="5888212" cy="1840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68584" y="479425"/>
            <a:ext cx="10707903" cy="1472711"/>
          </a:xfrm>
        </p:spPr>
        <p:txBody>
          <a:bodyPr/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ПОДДЕРЖКА ЛПХ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978183" y="1712783"/>
            <a:ext cx="9488704" cy="1231106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62887D"/>
                </a:solidFill>
                <a:latin typeface="Century Gothic" panose="020B0502020202020204" pitchFamily="34" charset="0"/>
              </a:rPr>
              <a:t>ПРИОБРЕТЕНИЕ ПОГОЛОВЬЯ НЕТЕЛЕЙ И ПЕРВОТЕЛОК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55687" y="3467109"/>
            <a:ext cx="22631400" cy="2308324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457200" indent="-457200">
              <a:buFont typeface="Calibri" panose="020F0502020204030204" pitchFamily="34" charset="0"/>
              <a:buChar char="‒"/>
            </a:pPr>
            <a:r>
              <a:rPr lang="ru-RU" sz="3600" dirty="0">
                <a:latin typeface="Century Gothic" panose="020B0502020202020204" pitchFamily="34" charset="0"/>
              </a:rPr>
              <a:t>гражданину, </a:t>
            </a:r>
          </a:p>
          <a:p>
            <a:r>
              <a:rPr lang="ru-RU" sz="3600" dirty="0">
                <a:latin typeface="Century Gothic" panose="020B0502020202020204" pitchFamily="34" charset="0"/>
              </a:rPr>
              <a:t>ведущему ЛПХ </a:t>
            </a:r>
          </a:p>
          <a:p>
            <a:pPr marL="457200" indent="-457200">
              <a:buFont typeface="Calibri" panose="020F0502020204030204" pitchFamily="34" charset="0"/>
              <a:buChar char="‒"/>
            </a:pPr>
            <a:endParaRPr lang="ru-RU" sz="3600" dirty="0">
              <a:latin typeface="Century Gothic" panose="020B0502020202020204" pitchFamily="34" charset="0"/>
            </a:endParaRPr>
          </a:p>
          <a:p>
            <a:endParaRPr lang="ru-RU" sz="3600" dirty="0">
              <a:latin typeface="Century Gothic" panose="020B0502020202020204" pitchFamily="34" charset="0"/>
            </a:endParaRPr>
          </a:p>
          <a:p>
            <a:pPr marL="457200" indent="-457200">
              <a:buFont typeface="Calibri" panose="020F0502020204030204" pitchFamily="34" charset="0"/>
              <a:buChar char="‒"/>
            </a:pPr>
            <a:r>
              <a:rPr lang="ru-RU" sz="3600" dirty="0">
                <a:latin typeface="Century Gothic" panose="020B0502020202020204" pitchFamily="34" charset="0"/>
              </a:rPr>
              <a:t>не более 5 голов</a:t>
            </a:r>
          </a:p>
          <a:p>
            <a:r>
              <a:rPr lang="ru-RU" sz="3600" dirty="0">
                <a:latin typeface="Century Gothic" panose="020B0502020202020204" pitchFamily="34" charset="0"/>
              </a:rPr>
              <a:t>нетелей на одно ЛПХ</a:t>
            </a:r>
          </a:p>
          <a:p>
            <a:pPr marL="457200" indent="-457200">
              <a:buFont typeface="Calibri" panose="020F0502020204030204" pitchFamily="34" charset="0"/>
              <a:buChar char="‒"/>
            </a:pPr>
            <a:endParaRPr lang="ru-RU" sz="3600" dirty="0">
              <a:latin typeface="Century Gothic" panose="020B0502020202020204" pitchFamily="34" charset="0"/>
            </a:endParaRPr>
          </a:p>
          <a:p>
            <a:pPr marL="457200" indent="-457200">
              <a:buFont typeface="Calibri" panose="020F0502020204030204" pitchFamily="34" charset="0"/>
              <a:buChar char="‒"/>
            </a:pPr>
            <a:endParaRPr lang="ru-RU" sz="3600" dirty="0">
              <a:latin typeface="Century Gothic" panose="020B0502020202020204" pitchFamily="34" charset="0"/>
            </a:endParaRPr>
          </a:p>
          <a:p>
            <a:pPr marL="457200" indent="-457200">
              <a:buFont typeface="Calibri" panose="020F0502020204030204" pitchFamily="34" charset="0"/>
              <a:buChar char="‒"/>
            </a:pPr>
            <a:r>
              <a:rPr lang="ru-RU" sz="3600" dirty="0">
                <a:latin typeface="Century Gothic" panose="020B0502020202020204" pitchFamily="34" charset="0"/>
              </a:rPr>
              <a:t>единовременно</a:t>
            </a:r>
          </a:p>
          <a:p>
            <a:r>
              <a:rPr lang="ru-RU" sz="3600" dirty="0">
                <a:latin typeface="Century Gothic" panose="020B0502020202020204" pitchFamily="34" charset="0"/>
              </a:rPr>
              <a:t>на одно ЛПХ</a:t>
            </a:r>
          </a:p>
          <a:p>
            <a:pPr marL="457200" indent="-457200">
              <a:buFont typeface="Calibri" panose="020F0502020204030204" pitchFamily="34" charset="0"/>
              <a:buChar char="‒"/>
            </a:pPr>
            <a:endParaRPr lang="ru-RU" sz="3600" dirty="0">
              <a:latin typeface="Century Gothic" panose="020B0502020202020204" pitchFamily="34" charset="0"/>
            </a:endParaRPr>
          </a:p>
          <a:p>
            <a:pPr marL="457200" indent="-457200">
              <a:buFont typeface="Calibri" panose="020F0502020204030204" pitchFamily="34" charset="0"/>
              <a:buChar char="‒"/>
            </a:pPr>
            <a:endParaRPr lang="ru-RU" sz="3600" dirty="0"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5687" y="5661025"/>
            <a:ext cx="2363897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Calibri" panose="020F0502020204030204" pitchFamily="34" charset="0"/>
              <a:buChar char="‒"/>
            </a:pPr>
            <a:r>
              <a:rPr lang="ru-RU" sz="3600" b="1" dirty="0">
                <a:latin typeface="Century Gothic" panose="020B0502020202020204" pitchFamily="34" charset="0"/>
              </a:rPr>
              <a:t>Земельный участок </a:t>
            </a:r>
            <a:r>
              <a:rPr lang="ru-RU" sz="3600" dirty="0">
                <a:latin typeface="Century Gothic" panose="020B0502020202020204" pitchFamily="34" charset="0"/>
              </a:rPr>
              <a:t>с видом разрешенного использования для ведения ЛПХ, (собственность или иное право владения (общая площадь не более 2 Га, в </a:t>
            </a:r>
            <a:r>
              <a:rPr lang="ru-RU" sz="3600" dirty="0" err="1">
                <a:latin typeface="Century Gothic" panose="020B0502020202020204" pitchFamily="34" charset="0"/>
              </a:rPr>
              <a:t>т.ч</a:t>
            </a:r>
            <a:r>
              <a:rPr lang="ru-RU" sz="3600" dirty="0">
                <a:latin typeface="Century Gothic" panose="020B0502020202020204" pitchFamily="34" charset="0"/>
              </a:rPr>
              <a:t>. в границах нас. пункта 1 Га);</a:t>
            </a:r>
          </a:p>
          <a:p>
            <a:pPr marL="571500" indent="-571500">
              <a:buFont typeface="Calibri" panose="020F0502020204030204" pitchFamily="34" charset="0"/>
              <a:buChar char="‒"/>
            </a:pPr>
            <a:r>
              <a:rPr lang="ru-RU" sz="3600" b="1" dirty="0">
                <a:latin typeface="Century Gothic" panose="020B0502020202020204" pitchFamily="34" charset="0"/>
              </a:rPr>
              <a:t>гражданство</a:t>
            </a:r>
            <a:r>
              <a:rPr lang="ru-RU" sz="3600" dirty="0">
                <a:latin typeface="Century Gothic" panose="020B0502020202020204" pitchFamily="34" charset="0"/>
              </a:rPr>
              <a:t> Российской Федерации;</a:t>
            </a:r>
          </a:p>
          <a:p>
            <a:pPr marL="571500" indent="-571500">
              <a:buFont typeface="Calibri" panose="020F0502020204030204" pitchFamily="34" charset="0"/>
              <a:buChar char="‒"/>
            </a:pPr>
            <a:r>
              <a:rPr lang="ru-RU" sz="3600" dirty="0">
                <a:latin typeface="Century Gothic" panose="020B0502020202020204" pitchFamily="34" charset="0"/>
              </a:rPr>
              <a:t>документы подтверждающие </a:t>
            </a:r>
            <a:r>
              <a:rPr lang="ru-RU" sz="3600" b="1" dirty="0">
                <a:latin typeface="Century Gothic" panose="020B0502020202020204" pitchFamily="34" charset="0"/>
              </a:rPr>
              <a:t>приобретение</a:t>
            </a:r>
            <a:r>
              <a:rPr lang="ru-RU" sz="3600" dirty="0">
                <a:latin typeface="Century Gothic" panose="020B0502020202020204" pitchFamily="34" charset="0"/>
              </a:rPr>
              <a:t> в текущем финансовом году </a:t>
            </a:r>
            <a:r>
              <a:rPr lang="ru-RU" sz="3600" b="1" dirty="0">
                <a:latin typeface="Century Gothic" panose="020B0502020202020204" pitchFamily="34" charset="0"/>
              </a:rPr>
              <a:t>поголовья</a:t>
            </a:r>
            <a:r>
              <a:rPr lang="ru-RU" sz="3600" dirty="0">
                <a:latin typeface="Century Gothic" panose="020B0502020202020204" pitchFamily="34" charset="0"/>
              </a:rPr>
              <a:t> нетелей и (или) первотелок и ветеринарных сопроводительных документов на приобретаемый скот;</a:t>
            </a:r>
          </a:p>
          <a:p>
            <a:pPr marL="571500" indent="-571500">
              <a:buFont typeface="Calibri" panose="020F0502020204030204" pitchFamily="34" charset="0"/>
              <a:buChar char="‒"/>
            </a:pPr>
            <a:r>
              <a:rPr lang="ru-RU" sz="3600" dirty="0">
                <a:latin typeface="Century Gothic" panose="020B0502020202020204" pitchFamily="34" charset="0"/>
              </a:rPr>
              <a:t>регистрация в электронной </a:t>
            </a:r>
            <a:r>
              <a:rPr lang="ru-RU" sz="3600" b="1" dirty="0" err="1">
                <a:latin typeface="Century Gothic" panose="020B0502020202020204" pitchFamily="34" charset="0"/>
              </a:rPr>
              <a:t>похозяйственной</a:t>
            </a:r>
            <a:r>
              <a:rPr lang="ru-RU" sz="3600" b="1" dirty="0">
                <a:latin typeface="Century Gothic" panose="020B0502020202020204" pitchFamily="34" charset="0"/>
              </a:rPr>
              <a:t> книге </a:t>
            </a:r>
            <a:r>
              <a:rPr lang="ru-RU" sz="3600" dirty="0">
                <a:latin typeface="Century Gothic" panose="020B0502020202020204" pitchFamily="34" charset="0"/>
              </a:rPr>
              <a:t>учета</a:t>
            </a:r>
          </a:p>
          <a:p>
            <a:pPr marL="571500" indent="-571500">
              <a:buFont typeface="Calibri" panose="020F0502020204030204" pitchFamily="34" charset="0"/>
              <a:buChar char="‒"/>
            </a:pPr>
            <a:r>
              <a:rPr lang="ru-RU" sz="3600" b="1" dirty="0">
                <a:latin typeface="Century Gothic" panose="020B0502020202020204" pitchFamily="34" charset="0"/>
              </a:rPr>
              <a:t>сохранение</a:t>
            </a:r>
            <a:r>
              <a:rPr lang="ru-RU" sz="3600" dirty="0">
                <a:latin typeface="Century Gothic" panose="020B0502020202020204" pitchFamily="34" charset="0"/>
              </a:rPr>
              <a:t> приобретенного </a:t>
            </a:r>
            <a:r>
              <a:rPr lang="ru-RU" sz="3600" b="1" dirty="0">
                <a:latin typeface="Century Gothic" panose="020B0502020202020204" pitchFamily="34" charset="0"/>
              </a:rPr>
              <a:t>поголовья</a:t>
            </a:r>
            <a:r>
              <a:rPr lang="ru-RU" sz="3600" dirty="0">
                <a:latin typeface="Century Gothic" panose="020B0502020202020204" pitchFamily="34" charset="0"/>
              </a:rPr>
              <a:t> нетелей и (или) первотелок в течение 5 лет со дня получения субсидии (днем получения субсидии является поступление денежных средств на банковский счет граждан, ведущих ЛПХ).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55687" y="4899025"/>
            <a:ext cx="4466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Century Gothic" panose="020B0502020202020204" pitchFamily="34" charset="0"/>
              </a:rPr>
              <a:t>КРИТЕРИИ ОТБОРА: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55687" y="10855007"/>
            <a:ext cx="4144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Century Gothic" panose="020B0502020202020204" pitchFamily="34" charset="0"/>
              </a:rPr>
              <a:t>ОБЯЗАТЕЛЬСТВА: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55686" y="11501338"/>
            <a:ext cx="23638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Calibri" panose="020F0502020204030204" pitchFamily="34" charset="0"/>
              <a:buChar char="‒"/>
            </a:pPr>
            <a:r>
              <a:rPr lang="ru-RU" sz="3600" dirty="0">
                <a:latin typeface="Century Gothic" panose="020B0502020202020204" pitchFamily="34" charset="0"/>
              </a:rPr>
              <a:t>сохранение приобретенного поголовья нетелей и (или) первотелок в течение 5 лет со дня получения субсидии.</a:t>
            </a:r>
          </a:p>
        </p:txBody>
      </p:sp>
    </p:spTree>
    <p:extLst>
      <p:ext uri="{BB962C8B-B14F-4D97-AF65-F5344CB8AC3E}">
        <p14:creationId xmlns:p14="http://schemas.microsoft.com/office/powerpoint/2010/main" val="2884270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" name="Объект 78"/>
          <p:cNvGraphicFramePr>
            <a:graphicFrameLocks noChangeAspect="1"/>
          </p:cNvGraphicFramePr>
          <p:nvPr/>
        </p:nvGraphicFramePr>
        <p:xfrm>
          <a:off x="15570691" y="709888"/>
          <a:ext cx="5888212" cy="1840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91" name="CorelDRAW" r:id="rId3" imgW="10397247" imgH="3249193" progId="CorelDraw.Graphic.19">
                  <p:embed/>
                </p:oleObj>
              </mc:Choice>
              <mc:Fallback>
                <p:oleObj name="CorelDRAW" r:id="rId3" imgW="10397247" imgH="3249193" progId="CorelDraw.Graphic.19">
                  <p:embed/>
                  <p:pic>
                    <p:nvPicPr>
                      <p:cNvPr id="79" name="Объект 7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70691" y="709888"/>
                        <a:ext cx="5888212" cy="1840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68584" y="479425"/>
            <a:ext cx="10707903" cy="1472711"/>
          </a:xfrm>
        </p:spPr>
        <p:txBody>
          <a:bodyPr/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ПОДДЕРЖКА ЛПХ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139983" y="1851025"/>
            <a:ext cx="11165103" cy="1231106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62887D"/>
                </a:solidFill>
                <a:latin typeface="Century Gothic" panose="020B0502020202020204" pitchFamily="34" charset="0"/>
              </a:rPr>
              <a:t>ПРИОБРЕТЕНИЕ ПОГОЛОВЬЯ НЕТЕЛЕЙ </a:t>
            </a:r>
          </a:p>
          <a:p>
            <a:pPr algn="ctr"/>
            <a:r>
              <a:rPr lang="ru-RU" sz="4000" b="1" dirty="0">
                <a:solidFill>
                  <a:srgbClr val="62887D"/>
                </a:solidFill>
                <a:latin typeface="Century Gothic" panose="020B0502020202020204" pitchFamily="34" charset="0"/>
              </a:rPr>
              <a:t>И ПЕРВОТЕЛОК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19711" y="4876445"/>
            <a:ext cx="232579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Calibri" panose="020F0502020204030204" pitchFamily="34" charset="0"/>
              <a:buChar char="‒"/>
            </a:pPr>
            <a:r>
              <a:rPr lang="ru-RU" sz="3600" b="1" dirty="0">
                <a:latin typeface="Century Gothic" panose="020B0502020202020204" pitchFamily="34" charset="0"/>
              </a:rPr>
              <a:t>справки</a:t>
            </a:r>
            <a:r>
              <a:rPr lang="ru-RU" sz="3600" dirty="0">
                <a:latin typeface="Century Gothic" panose="020B0502020202020204" pitchFamily="34" charset="0"/>
              </a:rPr>
              <a:t> из государственного бюджетного учреждения районного или городского государственного ветеринарного объединения, подтверждающей наличие в ЛПХ коровы, больной лейкозом и (или) инфицированной вирусом лейкоза в текущем году, с приложением копии проведенной экспертизы;</a:t>
            </a:r>
          </a:p>
          <a:p>
            <a:pPr marL="571500" indent="-571500">
              <a:buFont typeface="Calibri" panose="020F0502020204030204" pitchFamily="34" charset="0"/>
              <a:buChar char="‒"/>
            </a:pPr>
            <a:r>
              <a:rPr lang="ru-RU" sz="3600" dirty="0">
                <a:latin typeface="Century Gothic" panose="020B0502020202020204" pitchFamily="34" charset="0"/>
              </a:rPr>
              <a:t>ветеринарного сопроводительного </a:t>
            </a:r>
            <a:r>
              <a:rPr lang="ru-RU" sz="3600" b="1" dirty="0">
                <a:latin typeface="Century Gothic" panose="020B0502020202020204" pitchFamily="34" charset="0"/>
              </a:rPr>
              <a:t>документа о выбытии коровы</a:t>
            </a:r>
            <a:r>
              <a:rPr lang="ru-RU" sz="3600" dirty="0">
                <a:latin typeface="Century Gothic" panose="020B0502020202020204" pitchFamily="34" charset="0"/>
              </a:rPr>
              <a:t>, больной лейкозом и (или) инфицированной вирусом лейкоза, заверенного Государственным Ветеринарным Объединением городов и районов РТ;</a:t>
            </a:r>
          </a:p>
          <a:p>
            <a:pPr marL="571500" indent="-571500">
              <a:buFont typeface="Calibri" panose="020F0502020204030204" pitchFamily="34" charset="0"/>
              <a:buChar char="‒"/>
            </a:pPr>
            <a:r>
              <a:rPr lang="ru-RU" sz="3600" b="1" dirty="0">
                <a:latin typeface="Century Gothic" panose="020B0502020202020204" pitchFamily="34" charset="0"/>
              </a:rPr>
              <a:t>документа, подтверждающего принятие</a:t>
            </a:r>
            <a:r>
              <a:rPr lang="ru-RU" sz="3600" dirty="0">
                <a:latin typeface="Century Gothic" panose="020B0502020202020204" pitchFamily="34" charset="0"/>
              </a:rPr>
              <a:t> убойным пунктом (мясокомбинатом) без участия торговых посредников коровы, больной лейкозом и (или) инфицированной вирусом лейкоза (договор и акт приема-передачи, товарная накладная).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19712" y="3298825"/>
            <a:ext cx="18838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Century Gothic" panose="020B0502020202020204" pitchFamily="34" charset="0"/>
              </a:rPr>
              <a:t>Для получения субсидии за одну голову сданной на убойный пункт (мясокомбинат) коровы, больной </a:t>
            </a:r>
            <a:r>
              <a:rPr lang="ru-RU" sz="3600" b="1" dirty="0">
                <a:latin typeface="Century Gothic" panose="020B0502020202020204" pitchFamily="34" charset="0"/>
              </a:rPr>
              <a:t>лейкозом</a:t>
            </a:r>
            <a:r>
              <a:rPr lang="ru-RU" sz="3600" dirty="0">
                <a:latin typeface="Century Gothic" panose="020B0502020202020204" pitchFamily="34" charset="0"/>
              </a:rPr>
              <a:t> дополнительно предоставляются: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19711" y="10653494"/>
            <a:ext cx="4895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Century Gothic" panose="020B0502020202020204" pitchFamily="34" charset="0"/>
              </a:rPr>
              <a:t>РАЗМЕР СУБСИДИИ: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19712" y="11318696"/>
            <a:ext cx="18838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Century Gothic" panose="020B0502020202020204" pitchFamily="34" charset="0"/>
              </a:rPr>
              <a:t>10,0 </a:t>
            </a:r>
            <a:r>
              <a:rPr lang="ru-RU" sz="3600" dirty="0" err="1">
                <a:latin typeface="Century Gothic" panose="020B0502020202020204" pitchFamily="34" charset="0"/>
              </a:rPr>
              <a:t>тыс.рублей</a:t>
            </a:r>
            <a:r>
              <a:rPr lang="ru-RU" sz="3600" dirty="0">
                <a:latin typeface="Century Gothic" panose="020B0502020202020204" pitchFamily="34" charset="0"/>
              </a:rPr>
              <a:t> за одну голову сданной на убойный пункт (мясокомбинат) коровы, больной лейкозом и (или)инфицированной вирусом лейкоза.</a:t>
            </a:r>
          </a:p>
        </p:txBody>
      </p:sp>
    </p:spTree>
    <p:extLst>
      <p:ext uri="{BB962C8B-B14F-4D97-AF65-F5344CB8AC3E}">
        <p14:creationId xmlns:p14="http://schemas.microsoft.com/office/powerpoint/2010/main" val="3863306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" name="Объект 78"/>
          <p:cNvGraphicFramePr>
            <a:graphicFrameLocks noChangeAspect="1"/>
          </p:cNvGraphicFramePr>
          <p:nvPr/>
        </p:nvGraphicFramePr>
        <p:xfrm>
          <a:off x="15570691" y="709888"/>
          <a:ext cx="5888212" cy="1840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16" name="CorelDRAW" r:id="rId3" imgW="10397247" imgH="3249193" progId="CorelDraw.Graphic.19">
                  <p:embed/>
                </p:oleObj>
              </mc:Choice>
              <mc:Fallback>
                <p:oleObj name="CorelDRAW" r:id="rId3" imgW="10397247" imgH="3249193" progId="CorelDraw.Graphic.19">
                  <p:embed/>
                  <p:pic>
                    <p:nvPicPr>
                      <p:cNvPr id="79" name="Объект 7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70691" y="709888"/>
                        <a:ext cx="5888212" cy="1840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68584" y="479425"/>
            <a:ext cx="10707903" cy="1472711"/>
          </a:xfrm>
        </p:spPr>
        <p:txBody>
          <a:bodyPr/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ПОДДЕРЖКА ЛПХ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139983" y="1851025"/>
            <a:ext cx="11165103" cy="615553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62887D"/>
                </a:solidFill>
                <a:latin typeface="Century Gothic" panose="020B0502020202020204" pitchFamily="34" charset="0"/>
              </a:rPr>
              <a:t>ПРИОБРЕТЕНИЕ МОЛОДНЯКА ПТИЦЫ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55687" y="3222625"/>
            <a:ext cx="22631400" cy="2862322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457200" indent="-457200">
              <a:buFont typeface="Calibri" panose="020F0502020204030204" pitchFamily="34" charset="0"/>
              <a:buChar char="‒"/>
            </a:pPr>
            <a:r>
              <a:rPr lang="ru-RU" sz="3600" dirty="0">
                <a:latin typeface="Century Gothic" panose="020B0502020202020204" pitchFamily="34" charset="0"/>
              </a:rPr>
              <a:t>гражданину, </a:t>
            </a:r>
          </a:p>
          <a:p>
            <a:r>
              <a:rPr lang="ru-RU" sz="3600" dirty="0">
                <a:latin typeface="Century Gothic" panose="020B0502020202020204" pitchFamily="34" charset="0"/>
              </a:rPr>
              <a:t>ведущему ЛПХ </a:t>
            </a:r>
          </a:p>
          <a:p>
            <a:endParaRPr lang="ru-RU" sz="3600" dirty="0">
              <a:latin typeface="Century Gothic" panose="020B0502020202020204" pitchFamily="34" charset="0"/>
            </a:endParaRPr>
          </a:p>
          <a:p>
            <a:endParaRPr lang="ru-RU" sz="3600" dirty="0">
              <a:latin typeface="Century Gothic" panose="020B0502020202020204" pitchFamily="34" charset="0"/>
            </a:endParaRPr>
          </a:p>
          <a:p>
            <a:endParaRPr lang="ru-RU" sz="3600" dirty="0">
              <a:latin typeface="Century Gothic" panose="020B0502020202020204" pitchFamily="34" charset="0"/>
            </a:endParaRPr>
          </a:p>
          <a:p>
            <a:pPr marL="457200" indent="-457200">
              <a:buFont typeface="Calibri" panose="020F0502020204030204" pitchFamily="34" charset="0"/>
              <a:buChar char="‒"/>
            </a:pPr>
            <a:r>
              <a:rPr lang="ru-RU" sz="3600" dirty="0">
                <a:latin typeface="Century Gothic" panose="020B0502020202020204" pitchFamily="34" charset="0"/>
              </a:rPr>
              <a:t>в количестве</a:t>
            </a:r>
          </a:p>
          <a:p>
            <a:r>
              <a:rPr lang="ru-RU" sz="3600" dirty="0">
                <a:latin typeface="Century Gothic" panose="020B0502020202020204" pitchFamily="34" charset="0"/>
              </a:rPr>
              <a:t>от 50 до 100 голов </a:t>
            </a:r>
          </a:p>
          <a:p>
            <a:r>
              <a:rPr lang="ru-RU" sz="3600" dirty="0">
                <a:latin typeface="Century Gothic" panose="020B0502020202020204" pitchFamily="34" charset="0"/>
              </a:rPr>
              <a:t>на одно ЛПХ </a:t>
            </a:r>
          </a:p>
          <a:p>
            <a:endParaRPr lang="ru-RU" sz="3600" dirty="0">
              <a:latin typeface="Century Gothic" panose="020B0502020202020204" pitchFamily="34" charset="0"/>
            </a:endParaRPr>
          </a:p>
          <a:p>
            <a:endParaRPr lang="ru-RU" sz="3600" dirty="0">
              <a:latin typeface="Century Gothic" panose="020B0502020202020204" pitchFamily="34" charset="0"/>
            </a:endParaRPr>
          </a:p>
          <a:p>
            <a:pPr marL="457200" indent="-457200">
              <a:buFont typeface="Calibri" panose="020F0502020204030204" pitchFamily="34" charset="0"/>
              <a:buChar char="‒"/>
            </a:pPr>
            <a:r>
              <a:rPr lang="ru-RU" sz="3600" dirty="0">
                <a:latin typeface="Century Gothic" panose="020B0502020202020204" pitchFamily="34" charset="0"/>
              </a:rPr>
              <a:t>возраст приобретаемого молодняка птицы – не старше 30 дней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55687" y="5508625"/>
            <a:ext cx="23638975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Calibri" panose="020F0502020204030204" pitchFamily="34" charset="0"/>
              <a:buChar char="‒"/>
            </a:pPr>
            <a:r>
              <a:rPr lang="ru-RU" sz="3600" b="1" dirty="0">
                <a:latin typeface="Century Gothic" panose="020B0502020202020204" pitchFamily="34" charset="0"/>
              </a:rPr>
              <a:t>земельный участок </a:t>
            </a:r>
            <a:r>
              <a:rPr lang="ru-RU" sz="3600" dirty="0">
                <a:latin typeface="Century Gothic" panose="020B0502020202020204" pitchFamily="34" charset="0"/>
              </a:rPr>
              <a:t>с видом разрешенного использования для ведения ЛПХ (собственность и (или) иное право владения); </a:t>
            </a:r>
          </a:p>
          <a:p>
            <a:pPr marL="571500" indent="-571500">
              <a:buFont typeface="Calibri" panose="020F0502020204030204" pitchFamily="34" charset="0"/>
              <a:buChar char="‒"/>
            </a:pPr>
            <a:r>
              <a:rPr lang="ru-RU" sz="3600" b="1" dirty="0">
                <a:latin typeface="Century Gothic" panose="020B0502020202020204" pitchFamily="34" charset="0"/>
              </a:rPr>
              <a:t>гражданство</a:t>
            </a:r>
            <a:r>
              <a:rPr lang="ru-RU" sz="3600" dirty="0">
                <a:latin typeface="Century Gothic" panose="020B0502020202020204" pitchFamily="34" charset="0"/>
              </a:rPr>
              <a:t> Российской Федерации;</a:t>
            </a:r>
          </a:p>
          <a:p>
            <a:pPr marL="571500" indent="-571500">
              <a:buFont typeface="Calibri" panose="020F0502020204030204" pitchFamily="34" charset="0"/>
              <a:buChar char="‒"/>
            </a:pPr>
            <a:r>
              <a:rPr lang="ru-RU" sz="3600" b="1" dirty="0">
                <a:latin typeface="Century Gothic" panose="020B0502020202020204" pitchFamily="34" charset="0"/>
              </a:rPr>
              <a:t>приобретение молодняка птицы </a:t>
            </a:r>
            <a:r>
              <a:rPr lang="ru-RU" sz="3600" dirty="0">
                <a:latin typeface="Century Gothic" panose="020B0502020202020204" pitchFamily="34" charset="0"/>
              </a:rPr>
              <a:t>у птицеводческих хозяйств, зарегистрированных на территории РТ, занимающихся разведением с/х птицы (ОКВЭД 01.47), являющихся прямыми производителями данной продукции;</a:t>
            </a:r>
          </a:p>
          <a:p>
            <a:pPr marL="571500" indent="-571500">
              <a:buFont typeface="Calibri" panose="020F0502020204030204" pitchFamily="34" charset="0"/>
              <a:buChar char="‒"/>
            </a:pPr>
            <a:r>
              <a:rPr lang="ru-RU" sz="3600" dirty="0">
                <a:latin typeface="Century Gothic" panose="020B0502020202020204" pitchFamily="34" charset="0"/>
              </a:rPr>
              <a:t>приобретение на одно ЛПХ молодняка птицы в количестве от 50 до 100 голов;</a:t>
            </a:r>
          </a:p>
          <a:p>
            <a:pPr marL="571500" indent="-571500">
              <a:buFont typeface="Calibri" panose="020F0502020204030204" pitchFamily="34" charset="0"/>
              <a:buChar char="‒"/>
            </a:pPr>
            <a:r>
              <a:rPr lang="ru-RU" sz="3600" dirty="0">
                <a:latin typeface="Century Gothic" panose="020B0502020202020204" pitchFamily="34" charset="0"/>
              </a:rPr>
              <a:t>наличие </a:t>
            </a:r>
            <a:r>
              <a:rPr lang="ru-RU" sz="3600" b="1" dirty="0">
                <a:latin typeface="Century Gothic" panose="020B0502020202020204" pitchFamily="34" charset="0"/>
              </a:rPr>
              <a:t>ветеринарных сопроводительных документов </a:t>
            </a:r>
            <a:r>
              <a:rPr lang="ru-RU" sz="3600" dirty="0">
                <a:latin typeface="Century Gothic" panose="020B0502020202020204" pitchFamily="34" charset="0"/>
              </a:rPr>
              <a:t>на приобретаемую партию молодняка птицы;</a:t>
            </a:r>
          </a:p>
          <a:p>
            <a:pPr marL="571500" indent="-571500">
              <a:buFont typeface="Calibri" panose="020F0502020204030204" pitchFamily="34" charset="0"/>
              <a:buChar char="‒"/>
            </a:pPr>
            <a:r>
              <a:rPr lang="ru-RU" sz="3600" dirty="0">
                <a:latin typeface="Century Gothic" panose="020B0502020202020204" pitchFamily="34" charset="0"/>
              </a:rPr>
              <a:t>гражданин, ведущий ЛПХ, на дату, не превышающую 15 рабочих дней до планируемой даты подачи заявки, должен соответствовать следующим требованиям: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ru-RU" sz="3600" dirty="0">
                <a:latin typeface="Century Gothic" panose="020B0502020202020204" pitchFamily="34" charset="0"/>
              </a:rPr>
              <a:t>регистрация в </a:t>
            </a:r>
            <a:r>
              <a:rPr lang="ru-RU" sz="3600" b="1" dirty="0">
                <a:latin typeface="Century Gothic" panose="020B0502020202020204" pitchFamily="34" charset="0"/>
              </a:rPr>
              <a:t>электронной </a:t>
            </a:r>
            <a:r>
              <a:rPr lang="ru-RU" sz="3600" b="1" dirty="0" err="1">
                <a:latin typeface="Century Gothic" panose="020B0502020202020204" pitchFamily="34" charset="0"/>
              </a:rPr>
              <a:t>похозяйственной</a:t>
            </a:r>
            <a:r>
              <a:rPr lang="ru-RU" sz="3600" b="1" dirty="0">
                <a:latin typeface="Century Gothic" panose="020B0502020202020204" pitchFamily="34" charset="0"/>
              </a:rPr>
              <a:t> книге </a:t>
            </a:r>
            <a:r>
              <a:rPr lang="ru-RU" sz="3600" dirty="0">
                <a:latin typeface="Century Gothic" panose="020B0502020202020204" pitchFamily="34" charset="0"/>
              </a:rPr>
              <a:t>учета в установленном законодательством РФ порядке и осуществление деятельности на территории РТ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55687" y="4746625"/>
            <a:ext cx="4466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Century Gothic" panose="020B0502020202020204" pitchFamily="34" charset="0"/>
              </a:rPr>
              <a:t>КРИТЕРИИ ОТБОРА:</a:t>
            </a:r>
          </a:p>
        </p:txBody>
      </p:sp>
    </p:spTree>
    <p:extLst>
      <p:ext uri="{BB962C8B-B14F-4D97-AF65-F5344CB8AC3E}">
        <p14:creationId xmlns:p14="http://schemas.microsoft.com/office/powerpoint/2010/main" val="3419777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" name="Объект 78"/>
          <p:cNvGraphicFramePr>
            <a:graphicFrameLocks noChangeAspect="1"/>
          </p:cNvGraphicFramePr>
          <p:nvPr/>
        </p:nvGraphicFramePr>
        <p:xfrm>
          <a:off x="15570691" y="709888"/>
          <a:ext cx="5888212" cy="1840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40" name="CorelDRAW" r:id="rId3" imgW="10397247" imgH="3249193" progId="CorelDraw.Graphic.19">
                  <p:embed/>
                </p:oleObj>
              </mc:Choice>
              <mc:Fallback>
                <p:oleObj name="CorelDRAW" r:id="rId3" imgW="10397247" imgH="3249193" progId="CorelDraw.Graphic.19">
                  <p:embed/>
                  <p:pic>
                    <p:nvPicPr>
                      <p:cNvPr id="79" name="Объект 7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70691" y="709888"/>
                        <a:ext cx="5888212" cy="1840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68584" y="479425"/>
            <a:ext cx="10707903" cy="1472711"/>
          </a:xfrm>
        </p:spPr>
        <p:txBody>
          <a:bodyPr/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ПОДДЕРЖКА ЛПХ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139983" y="1851025"/>
            <a:ext cx="11165103" cy="615553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62887D"/>
                </a:solidFill>
                <a:latin typeface="Century Gothic" panose="020B0502020202020204" pitchFamily="34" charset="0"/>
              </a:rPr>
              <a:t>ПРИОБРЕТЕНИЕ МОЛОДНЯКА ПТИЦЫ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19711" y="3566051"/>
            <a:ext cx="4895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Century Gothic" panose="020B0502020202020204" pitchFamily="34" charset="0"/>
              </a:rPr>
              <a:t>РАЗМЕР СУБСИДИИ: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03864" y="4530705"/>
            <a:ext cx="1883837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Calibri" panose="020F0502020204030204" pitchFamily="34" charset="0"/>
              <a:buChar char="‒"/>
            </a:pPr>
            <a:r>
              <a:rPr lang="ru-RU" sz="3600" dirty="0">
                <a:latin typeface="Century Gothic" panose="020B0502020202020204" pitchFamily="34" charset="0"/>
              </a:rPr>
              <a:t>ставка субсидии из расчета 200,0 рублей на одну голову индейки, гуся но не более 50% стоимости приобретения, за вычетом транспортных расходов;</a:t>
            </a:r>
          </a:p>
          <a:p>
            <a:pPr marL="571500" indent="-571500">
              <a:buFont typeface="Calibri" panose="020F0502020204030204" pitchFamily="34" charset="0"/>
              <a:buChar char="‒"/>
            </a:pPr>
            <a:endParaRPr lang="ru-RU" sz="3600" dirty="0">
              <a:latin typeface="Century Gothic" panose="020B0502020202020204" pitchFamily="34" charset="0"/>
            </a:endParaRPr>
          </a:p>
          <a:p>
            <a:pPr marL="571500" indent="-571500">
              <a:buFont typeface="Calibri" panose="020F0502020204030204" pitchFamily="34" charset="0"/>
              <a:buChar char="‒"/>
            </a:pPr>
            <a:r>
              <a:rPr lang="ru-RU" sz="3600" dirty="0">
                <a:latin typeface="Century Gothic" panose="020B0502020202020204" pitchFamily="34" charset="0"/>
              </a:rPr>
              <a:t>ставка субсидии из расчета 120,0 рублей на одну голову утки, но не более 50% стоимости приобретения, за вычетом транспортных расходов;</a:t>
            </a:r>
          </a:p>
          <a:p>
            <a:pPr marL="571500" indent="-571500">
              <a:buFont typeface="Calibri" panose="020F0502020204030204" pitchFamily="34" charset="0"/>
              <a:buChar char="‒"/>
            </a:pPr>
            <a:endParaRPr lang="ru-RU" sz="3600" dirty="0">
              <a:latin typeface="Century Gothic" panose="020B0502020202020204" pitchFamily="34" charset="0"/>
            </a:endParaRPr>
          </a:p>
          <a:p>
            <a:pPr marL="571500" indent="-571500">
              <a:buFont typeface="Calibri" panose="020F0502020204030204" pitchFamily="34" charset="0"/>
              <a:buChar char="‒"/>
            </a:pPr>
            <a:r>
              <a:rPr lang="ru-RU" sz="3600" dirty="0">
                <a:latin typeface="Century Gothic" panose="020B0502020202020204" pitchFamily="34" charset="0"/>
              </a:rPr>
              <a:t>ставка субсидии из расчета 100,0 рублей на одну голову цыпленка- бройлера, но не более 50% стоимости приобретения, за вычетом транспортных расходов.</a:t>
            </a:r>
          </a:p>
        </p:txBody>
      </p:sp>
    </p:spTree>
    <p:extLst>
      <p:ext uri="{BB962C8B-B14F-4D97-AF65-F5344CB8AC3E}">
        <p14:creationId xmlns:p14="http://schemas.microsoft.com/office/powerpoint/2010/main" val="22112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2355</TotalTime>
  <Words>6265</Words>
  <Application>Microsoft Office PowerPoint</Application>
  <PresentationFormat>Произвольный</PresentationFormat>
  <Paragraphs>519</Paragraphs>
  <Slides>39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6" baseType="lpstr">
      <vt:lpstr>Arial</vt:lpstr>
      <vt:lpstr>Calibri</vt:lpstr>
      <vt:lpstr>Century Gothic</vt:lpstr>
      <vt:lpstr>Verdana</vt:lpstr>
      <vt:lpstr>Wingdings</vt:lpstr>
      <vt:lpstr>Office Theme</vt:lpstr>
      <vt:lpstr>CorelDRAW</vt:lpstr>
      <vt:lpstr>Презентация PowerPoint</vt:lpstr>
      <vt:lpstr>ШУВАЛОВА ДИЛЯРА ДАНИЯЛОВНА</vt:lpstr>
      <vt:lpstr>ПОДДЕРЖКА  МАЛЫХ ФОРМ ХОЗЯЙСТВОВАНИЯ</vt:lpstr>
      <vt:lpstr>ПОДДЕРЖКА ЛПХ</vt:lpstr>
      <vt:lpstr>ПОДДЕРЖКА ЛПХ</vt:lpstr>
      <vt:lpstr>ПОДДЕРЖКА ЛПХ</vt:lpstr>
      <vt:lpstr>ПОДДЕРЖКА ЛПХ</vt:lpstr>
      <vt:lpstr>ПОДДЕРЖКА ЛПХ</vt:lpstr>
      <vt:lpstr>ПОДДЕРЖКА ЛПХ</vt:lpstr>
      <vt:lpstr>ПОДДЕРЖКА ЛПХ</vt:lpstr>
      <vt:lpstr>ПОДДЕРЖКА ЛПХ</vt:lpstr>
      <vt:lpstr>ПОДДЕРЖКА ЛПХ</vt:lpstr>
      <vt:lpstr>ГРАНТ АГРОСТАРТАП</vt:lpstr>
      <vt:lpstr>ГРАНТ АГРОСТАРТАП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ОТКРЫТЬ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СУБСИДИИ НА ВОЗМЕЩЕНИЕ ЧАСТИ ЗАТРАТ  НА ТЕХНИЧЕСКУЮ И ТЕХНОЛОГИЧЕСКУЮ МОДЕРНИЗАЦИЮ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Сайт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Стенды а2 а2.cdr</dc:title>
  <dc:creator>Артур</dc:creator>
  <cp:lastModifiedBy>USER</cp:lastModifiedBy>
  <cp:revision>204</cp:revision>
  <cp:lastPrinted>2023-10-25T05:35:40Z</cp:lastPrinted>
  <dcterms:created xsi:type="dcterms:W3CDTF">2023-05-23T19:21:35Z</dcterms:created>
  <dcterms:modified xsi:type="dcterms:W3CDTF">2024-02-29T08:53:08Z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2023-05-21T00:00:00Z</vt:filetime>
  </property>
  <property fmtid="{D5CDD505-2E9C-101B-9397-08002B2CF9AE}" pid="3" name="Creator">
    <vt:lpwstr>CorelDRAW 2017</vt:lpwstr>
  </property>
  <property fmtid="{D5CDD505-2E9C-101B-9397-08002B2CF9AE}" pid="4" name="LastSaved">
    <vt:filetime>2023-05-23T00:00:00Z</vt:filetime>
  </property>
</Properties>
</file>